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8" r:id="rId3"/>
    <p:sldId id="259" r:id="rId4"/>
    <p:sldId id="260" r:id="rId5"/>
    <p:sldId id="261" r:id="rId6"/>
    <p:sldId id="271" r:id="rId7"/>
    <p:sldId id="337" r:id="rId8"/>
    <p:sldId id="338" r:id="rId9"/>
    <p:sldId id="339" r:id="rId10"/>
    <p:sldId id="340" r:id="rId11"/>
    <p:sldId id="268" r:id="rId12"/>
    <p:sldId id="269" r:id="rId13"/>
    <p:sldId id="272" r:id="rId14"/>
    <p:sldId id="273" r:id="rId15"/>
    <p:sldId id="274" r:id="rId16"/>
    <p:sldId id="275" r:id="rId17"/>
    <p:sldId id="276" r:id="rId18"/>
    <p:sldId id="277" r:id="rId19"/>
    <p:sldId id="281" r:id="rId20"/>
    <p:sldId id="279" r:id="rId21"/>
    <p:sldId id="282" r:id="rId22"/>
    <p:sldId id="280" r:id="rId23"/>
    <p:sldId id="283" r:id="rId24"/>
    <p:sldId id="270" r:id="rId25"/>
    <p:sldId id="284" r:id="rId26"/>
    <p:sldId id="285" r:id="rId27"/>
    <p:sldId id="286" r:id="rId28"/>
    <p:sldId id="287" r:id="rId29"/>
    <p:sldId id="288" r:id="rId30"/>
    <p:sldId id="289" r:id="rId31"/>
    <p:sldId id="290" r:id="rId32"/>
    <p:sldId id="292" r:id="rId33"/>
    <p:sldId id="291"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263" r:id="rId47"/>
    <p:sldId id="305" r:id="rId48"/>
    <p:sldId id="309" r:id="rId49"/>
    <p:sldId id="307" r:id="rId50"/>
    <p:sldId id="310" r:id="rId51"/>
    <p:sldId id="311" r:id="rId52"/>
    <p:sldId id="312" r:id="rId53"/>
    <p:sldId id="308"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264" r:id="rId69"/>
    <p:sldId id="328" r:id="rId70"/>
    <p:sldId id="265" r:id="rId71"/>
    <p:sldId id="329" r:id="rId72"/>
    <p:sldId id="330" r:id="rId73"/>
    <p:sldId id="331" r:id="rId74"/>
    <p:sldId id="332" r:id="rId75"/>
    <p:sldId id="335" r:id="rId76"/>
    <p:sldId id="334" r:id="rId77"/>
    <p:sldId id="333" r:id="rId78"/>
    <p:sldId id="336" r:id="rId79"/>
    <p:sldId id="26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Jorgensen" initials="AJ" lastIdx="2" clrIdx="0">
    <p:extLst>
      <p:ext uri="{19B8F6BF-5375-455C-9EA6-DF929625EA0E}">
        <p15:presenceInfo xmlns:p15="http://schemas.microsoft.com/office/powerpoint/2012/main" userId="Amy Jorgen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94EC"/>
    <a:srgbClr val="94EC94"/>
    <a:srgbClr val="EDD593"/>
    <a:srgbClr val="9BD3EF"/>
    <a:srgbClr val="CCCCCC"/>
    <a:srgbClr val="D8F8D8"/>
    <a:srgbClr val="F8F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6A6EB-170F-432B-B450-A6D6647DBBC2}" v="106" dt="2021-07-13T09:15:04.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4" autoAdjust="0"/>
    <p:restoredTop sz="95226" autoAdjust="0"/>
  </p:normalViewPr>
  <p:slideViewPr>
    <p:cSldViewPr snapToGrid="0">
      <p:cViewPr varScale="1">
        <p:scale>
          <a:sx n="86" d="100"/>
          <a:sy n="86"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Jorgensen" userId="3fe9a964-726e-4561-b5ce-996e5b2c4170" providerId="ADAL" clId="{0386A6EB-170F-432B-B450-A6D6647DBBC2}"/>
    <pc:docChg chg="undo redo custSel addSld delSld modSld sldOrd">
      <pc:chgData name="Amy Jorgensen" userId="3fe9a964-726e-4561-b5ce-996e5b2c4170" providerId="ADAL" clId="{0386A6EB-170F-432B-B450-A6D6647DBBC2}" dt="2021-09-03T05:58:29.989" v="14945" actId="20577"/>
      <pc:docMkLst>
        <pc:docMk/>
      </pc:docMkLst>
      <pc:sldChg chg="modSp mod">
        <pc:chgData name="Amy Jorgensen" userId="3fe9a964-726e-4561-b5ce-996e5b2c4170" providerId="ADAL" clId="{0386A6EB-170F-432B-B450-A6D6647DBBC2}" dt="2021-07-13T08:58:51.973" v="13789" actId="1076"/>
        <pc:sldMkLst>
          <pc:docMk/>
          <pc:sldMk cId="3838895173" sldId="258"/>
        </pc:sldMkLst>
        <pc:spChg chg="mod">
          <ac:chgData name="Amy Jorgensen" userId="3fe9a964-726e-4561-b5ce-996e5b2c4170" providerId="ADAL" clId="{0386A6EB-170F-432B-B450-A6D6647DBBC2}" dt="2021-07-13T08:58:51.973" v="13789" actId="1076"/>
          <ac:spMkLst>
            <pc:docMk/>
            <pc:sldMk cId="3838895173" sldId="258"/>
            <ac:spMk id="3" creationId="{58DD00F9-2344-45F4-B745-B1FF6594539B}"/>
          </ac:spMkLst>
        </pc:spChg>
      </pc:sldChg>
      <pc:sldChg chg="del">
        <pc:chgData name="Amy Jorgensen" userId="3fe9a964-726e-4561-b5ce-996e5b2c4170" providerId="ADAL" clId="{0386A6EB-170F-432B-B450-A6D6647DBBC2}" dt="2021-07-13T09:06:04.222" v="14319" actId="47"/>
        <pc:sldMkLst>
          <pc:docMk/>
          <pc:sldMk cId="1252673013" sldId="262"/>
        </pc:sldMkLst>
      </pc:sldChg>
      <pc:sldChg chg="addSp modSp mod">
        <pc:chgData name="Amy Jorgensen" userId="3fe9a964-726e-4561-b5ce-996e5b2c4170" providerId="ADAL" clId="{0386A6EB-170F-432B-B450-A6D6647DBBC2}" dt="2021-07-13T03:43:10.254" v="7045" actId="1076"/>
        <pc:sldMkLst>
          <pc:docMk/>
          <pc:sldMk cId="4083204153" sldId="264"/>
        </pc:sldMkLst>
        <pc:spChg chg="add mod">
          <ac:chgData name="Amy Jorgensen" userId="3fe9a964-726e-4561-b5ce-996e5b2c4170" providerId="ADAL" clId="{0386A6EB-170F-432B-B450-A6D6647DBBC2}" dt="2021-07-13T03:43:10.254" v="7045" actId="1076"/>
          <ac:spMkLst>
            <pc:docMk/>
            <pc:sldMk cId="4083204153" sldId="264"/>
            <ac:spMk id="4" creationId="{0D7D6918-2DC0-4995-8412-7FFA22964EEF}"/>
          </ac:spMkLst>
        </pc:spChg>
      </pc:sldChg>
      <pc:sldChg chg="addSp modSp mod">
        <pc:chgData name="Amy Jorgensen" userId="3fe9a964-726e-4561-b5ce-996e5b2c4170" providerId="ADAL" clId="{0386A6EB-170F-432B-B450-A6D6647DBBC2}" dt="2021-07-13T07:23:48.127" v="8089" actId="1076"/>
        <pc:sldMkLst>
          <pc:docMk/>
          <pc:sldMk cId="520546384" sldId="265"/>
        </pc:sldMkLst>
        <pc:spChg chg="add mod">
          <ac:chgData name="Amy Jorgensen" userId="3fe9a964-726e-4561-b5ce-996e5b2c4170" providerId="ADAL" clId="{0386A6EB-170F-432B-B450-A6D6647DBBC2}" dt="2021-07-13T07:23:48.127" v="8089" actId="1076"/>
          <ac:spMkLst>
            <pc:docMk/>
            <pc:sldMk cId="520546384" sldId="265"/>
            <ac:spMk id="4" creationId="{69CE7A73-AA76-416E-82CE-95B26405E9EF}"/>
          </ac:spMkLst>
        </pc:spChg>
      </pc:sldChg>
      <pc:sldChg chg="addSp delSp modSp mod ord">
        <pc:chgData name="Amy Jorgensen" userId="3fe9a964-726e-4561-b5ce-996e5b2c4170" providerId="ADAL" clId="{0386A6EB-170F-432B-B450-A6D6647DBBC2}" dt="2021-07-13T08:48:48.777" v="13761" actId="20577"/>
        <pc:sldMkLst>
          <pc:docMk/>
          <pc:sldMk cId="2276153040" sldId="266"/>
        </pc:sldMkLst>
        <pc:spChg chg="del mod">
          <ac:chgData name="Amy Jorgensen" userId="3fe9a964-726e-4561-b5ce-996e5b2c4170" providerId="ADAL" clId="{0386A6EB-170F-432B-B450-A6D6647DBBC2}" dt="2021-07-13T08:23:51.889" v="9546"/>
          <ac:spMkLst>
            <pc:docMk/>
            <pc:sldMk cId="2276153040" sldId="266"/>
            <ac:spMk id="3" creationId="{6385A117-1109-4CFD-B531-10565CC9D864}"/>
          </ac:spMkLst>
        </pc:spChg>
        <pc:spChg chg="add mod">
          <ac:chgData name="Amy Jorgensen" userId="3fe9a964-726e-4561-b5ce-996e5b2c4170" providerId="ADAL" clId="{0386A6EB-170F-432B-B450-A6D6647DBBC2}" dt="2021-07-13T08:48:48.777" v="13761" actId="20577"/>
          <ac:spMkLst>
            <pc:docMk/>
            <pc:sldMk cId="2276153040" sldId="266"/>
            <ac:spMk id="6" creationId="{1084265D-08FE-42B5-AB99-8CC87B0D3BA1}"/>
          </ac:spMkLst>
        </pc:spChg>
        <pc:picChg chg="add mod">
          <ac:chgData name="Amy Jorgensen" userId="3fe9a964-726e-4561-b5ce-996e5b2c4170" providerId="ADAL" clId="{0386A6EB-170F-432B-B450-A6D6647DBBC2}" dt="2021-07-13T08:23:50.319" v="9544" actId="1076"/>
          <ac:picMkLst>
            <pc:docMk/>
            <pc:sldMk cId="2276153040" sldId="266"/>
            <ac:picMk id="5" creationId="{945E3F85-D83F-466A-9DEB-BB1AC2ADD5DB}"/>
          </ac:picMkLst>
        </pc:picChg>
      </pc:sldChg>
      <pc:sldChg chg="modSp mod">
        <pc:chgData name="Amy Jorgensen" userId="3fe9a964-726e-4561-b5ce-996e5b2c4170" providerId="ADAL" clId="{0386A6EB-170F-432B-B450-A6D6647DBBC2}" dt="2021-07-06T01:54:03.359" v="1" actId="20577"/>
        <pc:sldMkLst>
          <pc:docMk/>
          <pc:sldMk cId="1233638100" sldId="304"/>
        </pc:sldMkLst>
        <pc:spChg chg="mod">
          <ac:chgData name="Amy Jorgensen" userId="3fe9a964-726e-4561-b5ce-996e5b2c4170" providerId="ADAL" clId="{0386A6EB-170F-432B-B450-A6D6647DBBC2}" dt="2021-07-06T01:54:03.359" v="1" actId="20577"/>
          <ac:spMkLst>
            <pc:docMk/>
            <pc:sldMk cId="1233638100" sldId="304"/>
            <ac:spMk id="91" creationId="{00000000-0000-0000-0000-000000000000}"/>
          </ac:spMkLst>
        </pc:spChg>
      </pc:sldChg>
      <pc:sldChg chg="modSp mod">
        <pc:chgData name="Amy Jorgensen" userId="3fe9a964-726e-4561-b5ce-996e5b2c4170" providerId="ADAL" clId="{0386A6EB-170F-432B-B450-A6D6647DBBC2}" dt="2021-07-07T09:38:27.498" v="3274" actId="20577"/>
        <pc:sldMkLst>
          <pc:docMk/>
          <pc:sldMk cId="701213565" sldId="305"/>
        </pc:sldMkLst>
        <pc:spChg chg="mod">
          <ac:chgData name="Amy Jorgensen" userId="3fe9a964-726e-4561-b5ce-996e5b2c4170" providerId="ADAL" clId="{0386A6EB-170F-432B-B450-A6D6647DBBC2}" dt="2021-07-07T09:38:27.498" v="3274" actId="20577"/>
          <ac:spMkLst>
            <pc:docMk/>
            <pc:sldMk cId="701213565" sldId="305"/>
            <ac:spMk id="2" creationId="{183CAE4A-E189-4CAA-B3F5-7E97BC5188E3}"/>
          </ac:spMkLst>
        </pc:spChg>
      </pc:sldChg>
      <pc:sldChg chg="del ord">
        <pc:chgData name="Amy Jorgensen" userId="3fe9a964-726e-4561-b5ce-996e5b2c4170" providerId="ADAL" clId="{0386A6EB-170F-432B-B450-A6D6647DBBC2}" dt="2021-07-25T23:13:55.595" v="14939" actId="47"/>
        <pc:sldMkLst>
          <pc:docMk/>
          <pc:sldMk cId="2744856317" sldId="306"/>
        </pc:sldMkLst>
      </pc:sldChg>
      <pc:sldChg chg="modSp mod">
        <pc:chgData name="Amy Jorgensen" userId="3fe9a964-726e-4561-b5ce-996e5b2c4170" providerId="ADAL" clId="{0386A6EB-170F-432B-B450-A6D6647DBBC2}" dt="2021-07-07T09:38:54.038" v="3280" actId="20577"/>
        <pc:sldMkLst>
          <pc:docMk/>
          <pc:sldMk cId="3268495091" sldId="307"/>
        </pc:sldMkLst>
        <pc:spChg chg="mod">
          <ac:chgData name="Amy Jorgensen" userId="3fe9a964-726e-4561-b5ce-996e5b2c4170" providerId="ADAL" clId="{0386A6EB-170F-432B-B450-A6D6647DBBC2}" dt="2021-07-07T09:38:54.038" v="3280" actId="20577"/>
          <ac:spMkLst>
            <pc:docMk/>
            <pc:sldMk cId="3268495091" sldId="307"/>
            <ac:spMk id="2" creationId="{183CAE4A-E189-4CAA-B3F5-7E97BC5188E3}"/>
          </ac:spMkLst>
        </pc:spChg>
      </pc:sldChg>
      <pc:sldChg chg="addSp delSp modSp mod">
        <pc:chgData name="Amy Jorgensen" userId="3fe9a964-726e-4561-b5ce-996e5b2c4170" providerId="ADAL" clId="{0386A6EB-170F-432B-B450-A6D6647DBBC2}" dt="2021-07-07T09:37:34.838" v="3252" actId="20577"/>
        <pc:sldMkLst>
          <pc:docMk/>
          <pc:sldMk cId="2341524925" sldId="308"/>
        </pc:sldMkLst>
        <pc:spChg chg="mod">
          <ac:chgData name="Amy Jorgensen" userId="3fe9a964-726e-4561-b5ce-996e5b2c4170" providerId="ADAL" clId="{0386A6EB-170F-432B-B450-A6D6647DBBC2}" dt="2021-07-07T09:37:34.838" v="3252" actId="20577"/>
          <ac:spMkLst>
            <pc:docMk/>
            <pc:sldMk cId="2341524925" sldId="308"/>
            <ac:spMk id="2" creationId="{183CAE4A-E189-4CAA-B3F5-7E97BC5188E3}"/>
          </ac:spMkLst>
        </pc:spChg>
        <pc:spChg chg="del">
          <ac:chgData name="Amy Jorgensen" userId="3fe9a964-726e-4561-b5ce-996e5b2c4170" providerId="ADAL" clId="{0386A6EB-170F-432B-B450-A6D6647DBBC2}" dt="2021-07-06T21:16:48.267" v="1269" actId="478"/>
          <ac:spMkLst>
            <pc:docMk/>
            <pc:sldMk cId="2341524925" sldId="308"/>
            <ac:spMk id="3" creationId="{DB8F61FF-932E-477F-82DD-3F6BB93999C0}"/>
          </ac:spMkLst>
        </pc:spChg>
        <pc:spChg chg="add mod">
          <ac:chgData name="Amy Jorgensen" userId="3fe9a964-726e-4561-b5ce-996e5b2c4170" providerId="ADAL" clId="{0386A6EB-170F-432B-B450-A6D6647DBBC2}" dt="2021-07-06T21:17:44.187" v="1369" actId="20577"/>
          <ac:spMkLst>
            <pc:docMk/>
            <pc:sldMk cId="2341524925" sldId="308"/>
            <ac:spMk id="4" creationId="{8ABEE1FE-AA01-4F70-B8AF-7518CBFB3476}"/>
          </ac:spMkLst>
        </pc:spChg>
        <pc:graphicFrameChg chg="add mod modGraphic">
          <ac:chgData name="Amy Jorgensen" userId="3fe9a964-726e-4561-b5ce-996e5b2c4170" providerId="ADAL" clId="{0386A6EB-170F-432B-B450-A6D6647DBBC2}" dt="2021-07-06T21:32:33.366" v="1634" actId="20577"/>
          <ac:graphicFrameMkLst>
            <pc:docMk/>
            <pc:sldMk cId="2341524925" sldId="308"/>
            <ac:graphicFrameMk id="5" creationId="{52F3E5B6-FF90-458F-9B48-5B539D07548D}"/>
          </ac:graphicFrameMkLst>
        </pc:graphicFrameChg>
      </pc:sldChg>
      <pc:sldChg chg="modSp mod">
        <pc:chgData name="Amy Jorgensen" userId="3fe9a964-726e-4561-b5ce-996e5b2c4170" providerId="ADAL" clId="{0386A6EB-170F-432B-B450-A6D6647DBBC2}" dt="2021-07-07T09:38:36.988" v="3278" actId="20577"/>
        <pc:sldMkLst>
          <pc:docMk/>
          <pc:sldMk cId="3251855356" sldId="309"/>
        </pc:sldMkLst>
        <pc:spChg chg="mod">
          <ac:chgData name="Amy Jorgensen" userId="3fe9a964-726e-4561-b5ce-996e5b2c4170" providerId="ADAL" clId="{0386A6EB-170F-432B-B450-A6D6647DBBC2}" dt="2021-07-07T09:38:36.988" v="3278" actId="20577"/>
          <ac:spMkLst>
            <pc:docMk/>
            <pc:sldMk cId="3251855356" sldId="309"/>
            <ac:spMk id="2" creationId="{183CAE4A-E189-4CAA-B3F5-7E97BC5188E3}"/>
          </ac:spMkLst>
        </pc:spChg>
      </pc:sldChg>
      <pc:sldChg chg="modSp mod">
        <pc:chgData name="Amy Jorgensen" userId="3fe9a964-726e-4561-b5ce-996e5b2c4170" providerId="ADAL" clId="{0386A6EB-170F-432B-B450-A6D6647DBBC2}" dt="2021-07-07T09:39:02.091" v="3282" actId="20577"/>
        <pc:sldMkLst>
          <pc:docMk/>
          <pc:sldMk cId="3956072634" sldId="310"/>
        </pc:sldMkLst>
        <pc:spChg chg="mod">
          <ac:chgData name="Amy Jorgensen" userId="3fe9a964-726e-4561-b5ce-996e5b2c4170" providerId="ADAL" clId="{0386A6EB-170F-432B-B450-A6D6647DBBC2}" dt="2021-07-07T09:39:02.091" v="3282" actId="20577"/>
          <ac:spMkLst>
            <pc:docMk/>
            <pc:sldMk cId="3956072634" sldId="310"/>
            <ac:spMk id="2" creationId="{183CAE4A-E189-4CAA-B3F5-7E97BC5188E3}"/>
          </ac:spMkLst>
        </pc:spChg>
      </pc:sldChg>
      <pc:sldChg chg="modSp add mod ord">
        <pc:chgData name="Amy Jorgensen" userId="3fe9a964-726e-4561-b5ce-996e5b2c4170" providerId="ADAL" clId="{0386A6EB-170F-432B-B450-A6D6647DBBC2}" dt="2021-07-06T02:05:03.866" v="917" actId="1076"/>
        <pc:sldMkLst>
          <pc:docMk/>
          <pc:sldMk cId="226074701" sldId="311"/>
        </pc:sldMkLst>
        <pc:spChg chg="mod">
          <ac:chgData name="Amy Jorgensen" userId="3fe9a964-726e-4561-b5ce-996e5b2c4170" providerId="ADAL" clId="{0386A6EB-170F-432B-B450-A6D6647DBBC2}" dt="2021-07-06T01:56:59.611" v="463" actId="20577"/>
          <ac:spMkLst>
            <pc:docMk/>
            <pc:sldMk cId="226074701" sldId="311"/>
            <ac:spMk id="4" creationId="{5D2FD8C4-2BB8-416B-90CB-6AB8490BB8BE}"/>
          </ac:spMkLst>
        </pc:spChg>
        <pc:spChg chg="mod">
          <ac:chgData name="Amy Jorgensen" userId="3fe9a964-726e-4561-b5ce-996e5b2c4170" providerId="ADAL" clId="{0386A6EB-170F-432B-B450-A6D6647DBBC2}" dt="2021-07-06T01:55:02.490" v="78" actId="404"/>
          <ac:spMkLst>
            <pc:docMk/>
            <pc:sldMk cId="226074701" sldId="311"/>
            <ac:spMk id="91" creationId="{00000000-0000-0000-0000-000000000000}"/>
          </ac:spMkLst>
        </pc:spChg>
        <pc:graphicFrameChg chg="mod modGraphic">
          <ac:chgData name="Amy Jorgensen" userId="3fe9a964-726e-4561-b5ce-996e5b2c4170" providerId="ADAL" clId="{0386A6EB-170F-432B-B450-A6D6647DBBC2}" dt="2021-07-06T02:05:03.866" v="917" actId="1076"/>
          <ac:graphicFrameMkLst>
            <pc:docMk/>
            <pc:sldMk cId="226074701" sldId="311"/>
            <ac:graphicFrameMk id="92" creationId="{00000000-0000-0000-0000-000000000000}"/>
          </ac:graphicFrameMkLst>
        </pc:graphicFrameChg>
      </pc:sldChg>
      <pc:sldChg chg="addSp delSp modSp add mod">
        <pc:chgData name="Amy Jorgensen" userId="3fe9a964-726e-4561-b5ce-996e5b2c4170" providerId="ADAL" clId="{0386A6EB-170F-432B-B450-A6D6647DBBC2}" dt="2021-07-06T21:03:20.535" v="1231" actId="1076"/>
        <pc:sldMkLst>
          <pc:docMk/>
          <pc:sldMk cId="2719464662" sldId="312"/>
        </pc:sldMkLst>
        <pc:spChg chg="mod">
          <ac:chgData name="Amy Jorgensen" userId="3fe9a964-726e-4561-b5ce-996e5b2c4170" providerId="ADAL" clId="{0386A6EB-170F-432B-B450-A6D6647DBBC2}" dt="2021-07-06T20:54:43.589" v="1013" actId="20577"/>
          <ac:spMkLst>
            <pc:docMk/>
            <pc:sldMk cId="2719464662" sldId="312"/>
            <ac:spMk id="4" creationId="{5D2FD8C4-2BB8-416B-90CB-6AB8490BB8BE}"/>
          </ac:spMkLst>
        </pc:spChg>
        <pc:spChg chg="mod topLvl">
          <ac:chgData name="Amy Jorgensen" userId="3fe9a964-726e-4561-b5ce-996e5b2c4170" providerId="ADAL" clId="{0386A6EB-170F-432B-B450-A6D6647DBBC2}" dt="2021-07-06T20:59:35.449" v="1028" actId="14100"/>
          <ac:spMkLst>
            <pc:docMk/>
            <pc:sldMk cId="2719464662" sldId="312"/>
            <ac:spMk id="16" creationId="{1F672375-15A7-4B6E-B6E1-184D729508EE}"/>
          </ac:spMkLst>
        </pc:spChg>
        <pc:spChg chg="del mod topLvl">
          <ac:chgData name="Amy Jorgensen" userId="3fe9a964-726e-4561-b5ce-996e5b2c4170" providerId="ADAL" clId="{0386A6EB-170F-432B-B450-A6D6647DBBC2}" dt="2021-07-06T20:56:26.471" v="1024" actId="478"/>
          <ac:spMkLst>
            <pc:docMk/>
            <pc:sldMk cId="2719464662" sldId="312"/>
            <ac:spMk id="17" creationId="{FCE24998-540A-4C24-AE7D-D0FA24AF9C20}"/>
          </ac:spMkLst>
        </pc:spChg>
        <pc:spChg chg="add mod">
          <ac:chgData name="Amy Jorgensen" userId="3fe9a964-726e-4561-b5ce-996e5b2c4170" providerId="ADAL" clId="{0386A6EB-170F-432B-B450-A6D6647DBBC2}" dt="2021-07-06T21:00:12.217" v="1049" actId="207"/>
          <ac:spMkLst>
            <pc:docMk/>
            <pc:sldMk cId="2719464662" sldId="312"/>
            <ac:spMk id="20" creationId="{3C0AB449-7EE3-4C85-BC1D-C461F8EF7776}"/>
          </ac:spMkLst>
        </pc:spChg>
        <pc:spChg chg="add mod">
          <ac:chgData name="Amy Jorgensen" userId="3fe9a964-726e-4561-b5ce-996e5b2c4170" providerId="ADAL" clId="{0386A6EB-170F-432B-B450-A6D6647DBBC2}" dt="2021-07-06T21:03:20.535" v="1231" actId="1076"/>
          <ac:spMkLst>
            <pc:docMk/>
            <pc:sldMk cId="2719464662" sldId="312"/>
            <ac:spMk id="21" creationId="{BC4EB45F-C001-4545-8CCB-5DC2E3FB8F9C}"/>
          </ac:spMkLst>
        </pc:spChg>
        <pc:spChg chg="add mod">
          <ac:chgData name="Amy Jorgensen" userId="3fe9a964-726e-4561-b5ce-996e5b2c4170" providerId="ADAL" clId="{0386A6EB-170F-432B-B450-A6D6647DBBC2}" dt="2021-07-06T21:03:20.535" v="1231" actId="1076"/>
          <ac:spMkLst>
            <pc:docMk/>
            <pc:sldMk cId="2719464662" sldId="312"/>
            <ac:spMk id="22" creationId="{E5BAA4D8-AB26-4B9D-B19F-D889F23DF07B}"/>
          </ac:spMkLst>
        </pc:spChg>
        <pc:grpChg chg="add del mod">
          <ac:chgData name="Amy Jorgensen" userId="3fe9a964-726e-4561-b5ce-996e5b2c4170" providerId="ADAL" clId="{0386A6EB-170F-432B-B450-A6D6647DBBC2}" dt="2021-07-06T20:56:22.642" v="1023" actId="165"/>
          <ac:grpSpMkLst>
            <pc:docMk/>
            <pc:sldMk cId="2719464662" sldId="312"/>
            <ac:grpSpMk id="15" creationId="{760F9968-154E-4B7C-82F5-681DF0FBB0AE}"/>
          </ac:grpSpMkLst>
        </pc:grpChg>
        <pc:graphicFrameChg chg="del">
          <ac:chgData name="Amy Jorgensen" userId="3fe9a964-726e-4561-b5ce-996e5b2c4170" providerId="ADAL" clId="{0386A6EB-170F-432B-B450-A6D6647DBBC2}" dt="2021-07-06T20:52:34.650" v="919" actId="478"/>
          <ac:graphicFrameMkLst>
            <pc:docMk/>
            <pc:sldMk cId="2719464662" sldId="312"/>
            <ac:graphicFrameMk id="92" creationId="{00000000-0000-0000-0000-000000000000}"/>
          </ac:graphicFrameMkLst>
        </pc:graphicFrameChg>
        <pc:picChg chg="add mod">
          <ac:chgData name="Amy Jorgensen" userId="3fe9a964-726e-4561-b5ce-996e5b2c4170" providerId="ADAL" clId="{0386A6EB-170F-432B-B450-A6D6647DBBC2}" dt="2021-07-06T21:03:20.535" v="1231" actId="1076"/>
          <ac:picMkLst>
            <pc:docMk/>
            <pc:sldMk cId="2719464662" sldId="312"/>
            <ac:picMk id="3" creationId="{B14AB31E-4606-4CAE-83D0-BA22AEBBBA6B}"/>
          </ac:picMkLst>
        </pc:picChg>
        <pc:picChg chg="add mod">
          <ac:chgData name="Amy Jorgensen" userId="3fe9a964-726e-4561-b5ce-996e5b2c4170" providerId="ADAL" clId="{0386A6EB-170F-432B-B450-A6D6647DBBC2}" dt="2021-07-06T20:54:50.743" v="1014" actId="1076"/>
          <ac:picMkLst>
            <pc:docMk/>
            <pc:sldMk cId="2719464662" sldId="312"/>
            <ac:picMk id="6" creationId="{C969032B-2B2C-4887-AF7B-041B2F920503}"/>
          </ac:picMkLst>
        </pc:picChg>
        <pc:picChg chg="add mod">
          <ac:chgData name="Amy Jorgensen" userId="3fe9a964-726e-4561-b5ce-996e5b2c4170" providerId="ADAL" clId="{0386A6EB-170F-432B-B450-A6D6647DBBC2}" dt="2021-07-06T20:54:56.668" v="1016" actId="14100"/>
          <ac:picMkLst>
            <pc:docMk/>
            <pc:sldMk cId="2719464662" sldId="312"/>
            <ac:picMk id="8" creationId="{EACDA1B1-D51E-4F25-BEDE-28949FB9BF88}"/>
          </ac:picMkLst>
        </pc:picChg>
        <pc:picChg chg="add del">
          <ac:chgData name="Amy Jorgensen" userId="3fe9a964-726e-4561-b5ce-996e5b2c4170" providerId="ADAL" clId="{0386A6EB-170F-432B-B450-A6D6647DBBC2}" dt="2021-07-06T20:55:18.948" v="1019" actId="22"/>
          <ac:picMkLst>
            <pc:docMk/>
            <pc:sldMk cId="2719464662" sldId="312"/>
            <ac:picMk id="10" creationId="{78B6175D-6B99-4793-9A31-4C18D3985568}"/>
          </ac:picMkLst>
        </pc:picChg>
        <pc:picChg chg="add del">
          <ac:chgData name="Amy Jorgensen" userId="3fe9a964-726e-4561-b5ce-996e5b2c4170" providerId="ADAL" clId="{0386A6EB-170F-432B-B450-A6D6647DBBC2}" dt="2021-07-06T20:55:47.471" v="1021" actId="22"/>
          <ac:picMkLst>
            <pc:docMk/>
            <pc:sldMk cId="2719464662" sldId="312"/>
            <ac:picMk id="12" creationId="{5BD52765-8162-4B26-BF54-A92E397BC215}"/>
          </ac:picMkLst>
        </pc:picChg>
        <pc:cxnChg chg="del mod topLvl">
          <ac:chgData name="Amy Jorgensen" userId="3fe9a964-726e-4561-b5ce-996e5b2c4170" providerId="ADAL" clId="{0386A6EB-170F-432B-B450-A6D6647DBBC2}" dt="2021-07-06T20:56:29.012" v="1025" actId="478"/>
          <ac:cxnSpMkLst>
            <pc:docMk/>
            <pc:sldMk cId="2719464662" sldId="312"/>
            <ac:cxnSpMk id="18" creationId="{D177B7C7-F76C-4A6E-B2F0-2B7F16E64C32}"/>
          </ac:cxnSpMkLst>
        </pc:cxnChg>
      </pc:sldChg>
      <pc:sldChg chg="add del ord">
        <pc:chgData name="Amy Jorgensen" userId="3fe9a964-726e-4561-b5ce-996e5b2c4170" providerId="ADAL" clId="{0386A6EB-170F-432B-B450-A6D6647DBBC2}" dt="2021-07-13T03:37:32.788" v="6382" actId="47"/>
        <pc:sldMkLst>
          <pc:docMk/>
          <pc:sldMk cId="4072206421" sldId="313"/>
        </pc:sldMkLst>
      </pc:sldChg>
      <pc:sldChg chg="addSp delSp modSp add mod">
        <pc:chgData name="Amy Jorgensen" userId="3fe9a964-726e-4561-b5ce-996e5b2c4170" providerId="ADAL" clId="{0386A6EB-170F-432B-B450-A6D6647DBBC2}" dt="2021-07-07T09:37:26.378" v="3247" actId="14100"/>
        <pc:sldMkLst>
          <pc:docMk/>
          <pc:sldMk cId="851987269" sldId="314"/>
        </pc:sldMkLst>
        <pc:spChg chg="mod">
          <ac:chgData name="Amy Jorgensen" userId="3fe9a964-726e-4561-b5ce-996e5b2c4170" providerId="ADAL" clId="{0386A6EB-170F-432B-B450-A6D6647DBBC2}" dt="2021-07-07T09:37:26.378" v="3247" actId="14100"/>
          <ac:spMkLst>
            <pc:docMk/>
            <pc:sldMk cId="851987269" sldId="314"/>
            <ac:spMk id="2" creationId="{183CAE4A-E189-4CAA-B3F5-7E97BC5188E3}"/>
          </ac:spMkLst>
        </pc:spChg>
        <pc:spChg chg="mod">
          <ac:chgData name="Amy Jorgensen" userId="3fe9a964-726e-4561-b5ce-996e5b2c4170" providerId="ADAL" clId="{0386A6EB-170F-432B-B450-A6D6647DBBC2}" dt="2021-07-06T21:35:20.571" v="1683" actId="14100"/>
          <ac:spMkLst>
            <pc:docMk/>
            <pc:sldMk cId="851987269" sldId="314"/>
            <ac:spMk id="4" creationId="{8ABEE1FE-AA01-4F70-B8AF-7518CBFB3476}"/>
          </ac:spMkLst>
        </pc:spChg>
        <pc:spChg chg="mod topLvl">
          <ac:chgData name="Amy Jorgensen" userId="3fe9a964-726e-4561-b5ce-996e5b2c4170" providerId="ADAL" clId="{0386A6EB-170F-432B-B450-A6D6647DBBC2}" dt="2021-07-06T21:37:01.126" v="1701" actId="14100"/>
          <ac:spMkLst>
            <pc:docMk/>
            <pc:sldMk cId="851987269" sldId="314"/>
            <ac:spMk id="20" creationId="{E25768FA-97F4-4A63-94D8-CDB1993B8116}"/>
          </ac:spMkLst>
        </pc:spChg>
        <pc:spChg chg="mod topLvl">
          <ac:chgData name="Amy Jorgensen" userId="3fe9a964-726e-4561-b5ce-996e5b2c4170" providerId="ADAL" clId="{0386A6EB-170F-432B-B450-A6D6647DBBC2}" dt="2021-07-06T21:37:18.813" v="1704" actId="14100"/>
          <ac:spMkLst>
            <pc:docMk/>
            <pc:sldMk cId="851987269" sldId="314"/>
            <ac:spMk id="21" creationId="{A075DC68-8626-4EBA-9E1B-8FC659CEC250}"/>
          </ac:spMkLst>
        </pc:spChg>
        <pc:spChg chg="add mod">
          <ac:chgData name="Amy Jorgensen" userId="3fe9a964-726e-4561-b5ce-996e5b2c4170" providerId="ADAL" clId="{0386A6EB-170F-432B-B450-A6D6647DBBC2}" dt="2021-07-06T23:05:19.394" v="1825" actId="14100"/>
          <ac:spMkLst>
            <pc:docMk/>
            <pc:sldMk cId="851987269" sldId="314"/>
            <ac:spMk id="35" creationId="{CA0F6359-C019-4170-A798-5E8F5EF9E1CA}"/>
          </ac:spMkLst>
        </pc:spChg>
        <pc:spChg chg="add mod">
          <ac:chgData name="Amy Jorgensen" userId="3fe9a964-726e-4561-b5ce-996e5b2c4170" providerId="ADAL" clId="{0386A6EB-170F-432B-B450-A6D6647DBBC2}" dt="2021-07-06T21:39:29.787" v="1750" actId="208"/>
          <ac:spMkLst>
            <pc:docMk/>
            <pc:sldMk cId="851987269" sldId="314"/>
            <ac:spMk id="36" creationId="{F19A429F-7DC4-452C-9FF2-58305D849AE8}"/>
          </ac:spMkLst>
        </pc:spChg>
        <pc:spChg chg="add mod">
          <ac:chgData name="Amy Jorgensen" userId="3fe9a964-726e-4561-b5ce-996e5b2c4170" providerId="ADAL" clId="{0386A6EB-170F-432B-B450-A6D6647DBBC2}" dt="2021-07-06T21:39:29.787" v="1750" actId="208"/>
          <ac:spMkLst>
            <pc:docMk/>
            <pc:sldMk cId="851987269" sldId="314"/>
            <ac:spMk id="37" creationId="{ED693698-F138-4BBB-B465-8A0394F71F20}"/>
          </ac:spMkLst>
        </pc:spChg>
        <pc:spChg chg="add mod">
          <ac:chgData name="Amy Jorgensen" userId="3fe9a964-726e-4561-b5ce-996e5b2c4170" providerId="ADAL" clId="{0386A6EB-170F-432B-B450-A6D6647DBBC2}" dt="2021-07-06T21:39:36.556" v="1751" actId="207"/>
          <ac:spMkLst>
            <pc:docMk/>
            <pc:sldMk cId="851987269" sldId="314"/>
            <ac:spMk id="39" creationId="{840EEF22-7773-4FC3-9D81-F8572690BE71}"/>
          </ac:spMkLst>
        </pc:spChg>
        <pc:spChg chg="add mod">
          <ac:chgData name="Amy Jorgensen" userId="3fe9a964-726e-4561-b5ce-996e5b2c4170" providerId="ADAL" clId="{0386A6EB-170F-432B-B450-A6D6647DBBC2}" dt="2021-07-06T21:47:40.623" v="1753"/>
          <ac:spMkLst>
            <pc:docMk/>
            <pc:sldMk cId="851987269" sldId="314"/>
            <ac:spMk id="47" creationId="{8BF97546-0AEF-4D8E-89FB-6CE9E614E716}"/>
          </ac:spMkLst>
        </pc:spChg>
        <pc:spChg chg="add mod">
          <ac:chgData name="Amy Jorgensen" userId="3fe9a964-726e-4561-b5ce-996e5b2c4170" providerId="ADAL" clId="{0386A6EB-170F-432B-B450-A6D6647DBBC2}" dt="2021-07-06T21:47:40.623" v="1753"/>
          <ac:spMkLst>
            <pc:docMk/>
            <pc:sldMk cId="851987269" sldId="314"/>
            <ac:spMk id="49" creationId="{78A78B18-6CAB-4463-8862-A9B9045D0C6A}"/>
          </ac:spMkLst>
        </pc:spChg>
        <pc:spChg chg="add mod">
          <ac:chgData name="Amy Jorgensen" userId="3fe9a964-726e-4561-b5ce-996e5b2c4170" providerId="ADAL" clId="{0386A6EB-170F-432B-B450-A6D6647DBBC2}" dt="2021-07-06T21:48:56.255" v="1764" actId="208"/>
          <ac:spMkLst>
            <pc:docMk/>
            <pc:sldMk cId="851987269" sldId="314"/>
            <ac:spMk id="53" creationId="{E8B5F122-8D03-4485-8A74-181D39B079D6}"/>
          </ac:spMkLst>
        </pc:spChg>
        <pc:spChg chg="add mod">
          <ac:chgData name="Amy Jorgensen" userId="3fe9a964-726e-4561-b5ce-996e5b2c4170" providerId="ADAL" clId="{0386A6EB-170F-432B-B450-A6D6647DBBC2}" dt="2021-07-06T21:48:56.255" v="1764" actId="208"/>
          <ac:spMkLst>
            <pc:docMk/>
            <pc:sldMk cId="851987269" sldId="314"/>
            <ac:spMk id="54" creationId="{8DEE711C-F053-4302-88A2-7A93AF832BFC}"/>
          </ac:spMkLst>
        </pc:spChg>
        <pc:spChg chg="add mod">
          <ac:chgData name="Amy Jorgensen" userId="3fe9a964-726e-4561-b5ce-996e5b2c4170" providerId="ADAL" clId="{0386A6EB-170F-432B-B450-A6D6647DBBC2}" dt="2021-07-06T23:05:00.774" v="1822" actId="14100"/>
          <ac:spMkLst>
            <pc:docMk/>
            <pc:sldMk cId="851987269" sldId="314"/>
            <ac:spMk id="56" creationId="{3663E9AC-C5A2-480F-81F1-30A1FC8EB78C}"/>
          </ac:spMkLst>
        </pc:spChg>
        <pc:grpChg chg="add del mod">
          <ac:chgData name="Amy Jorgensen" userId="3fe9a964-726e-4561-b5ce-996e5b2c4170" providerId="ADAL" clId="{0386A6EB-170F-432B-B450-A6D6647DBBC2}" dt="2021-07-06T21:36:11.216" v="1692" actId="165"/>
          <ac:grpSpMkLst>
            <pc:docMk/>
            <pc:sldMk cId="851987269" sldId="314"/>
            <ac:grpSpMk id="19" creationId="{70B1778A-F24D-4E6D-BF90-1CD1BEF32751}"/>
          </ac:grpSpMkLst>
        </pc:grpChg>
        <pc:graphicFrameChg chg="del">
          <ac:chgData name="Amy Jorgensen" userId="3fe9a964-726e-4561-b5ce-996e5b2c4170" providerId="ADAL" clId="{0386A6EB-170F-432B-B450-A6D6647DBBC2}" dt="2021-07-06T21:25:30.337" v="1598" actId="478"/>
          <ac:graphicFrameMkLst>
            <pc:docMk/>
            <pc:sldMk cId="851987269" sldId="314"/>
            <ac:graphicFrameMk id="5" creationId="{52F3E5B6-FF90-458F-9B48-5B539D07548D}"/>
          </ac:graphicFrameMkLst>
        </pc:graphicFrameChg>
        <pc:picChg chg="add mod">
          <ac:chgData name="Amy Jorgensen" userId="3fe9a964-726e-4561-b5ce-996e5b2c4170" providerId="ADAL" clId="{0386A6EB-170F-432B-B450-A6D6647DBBC2}" dt="2021-07-06T21:35:29.646" v="1687" actId="1076"/>
          <ac:picMkLst>
            <pc:docMk/>
            <pc:sldMk cId="851987269" sldId="314"/>
            <ac:picMk id="6" creationId="{5851A12F-87EC-4360-9887-F9D39FE79968}"/>
          </ac:picMkLst>
        </pc:picChg>
        <pc:picChg chg="add del mod">
          <ac:chgData name="Amy Jorgensen" userId="3fe9a964-726e-4561-b5ce-996e5b2c4170" providerId="ADAL" clId="{0386A6EB-170F-432B-B450-A6D6647DBBC2}" dt="2021-07-06T21:33:09.421" v="1635" actId="478"/>
          <ac:picMkLst>
            <pc:docMk/>
            <pc:sldMk cId="851987269" sldId="314"/>
            <ac:picMk id="8" creationId="{50BAAC48-F467-480D-B063-4F4210C986B6}"/>
          </ac:picMkLst>
        </pc:picChg>
        <pc:picChg chg="add mod">
          <ac:chgData name="Amy Jorgensen" userId="3fe9a964-726e-4561-b5ce-996e5b2c4170" providerId="ADAL" clId="{0386A6EB-170F-432B-B450-A6D6647DBBC2}" dt="2021-07-06T21:35:35.143" v="1688" actId="1076"/>
          <ac:picMkLst>
            <pc:docMk/>
            <pc:sldMk cId="851987269" sldId="314"/>
            <ac:picMk id="10" creationId="{4AE86775-B144-4AE7-85F8-A9342BA8AC4F}"/>
          </ac:picMkLst>
        </pc:picChg>
        <pc:picChg chg="add mod">
          <ac:chgData name="Amy Jorgensen" userId="3fe9a964-726e-4561-b5ce-996e5b2c4170" providerId="ADAL" clId="{0386A6EB-170F-432B-B450-A6D6647DBBC2}" dt="2021-07-06T21:35:28.215" v="1686" actId="1076"/>
          <ac:picMkLst>
            <pc:docMk/>
            <pc:sldMk cId="851987269" sldId="314"/>
            <ac:picMk id="12" creationId="{56BF8877-0E3B-4E3F-934B-FC6E681C4036}"/>
          </ac:picMkLst>
        </pc:picChg>
        <pc:picChg chg="add del mod">
          <ac:chgData name="Amy Jorgensen" userId="3fe9a964-726e-4561-b5ce-996e5b2c4170" providerId="ADAL" clId="{0386A6EB-170F-432B-B450-A6D6647DBBC2}" dt="2021-07-06T21:34:53.760" v="1677" actId="478"/>
          <ac:picMkLst>
            <pc:docMk/>
            <pc:sldMk cId="851987269" sldId="314"/>
            <ac:picMk id="14" creationId="{0BAB5974-FF34-4EAE-A88D-2375CE1EDA5B}"/>
          </ac:picMkLst>
        </pc:picChg>
        <pc:picChg chg="add del mod">
          <ac:chgData name="Amy Jorgensen" userId="3fe9a964-726e-4561-b5ce-996e5b2c4170" providerId="ADAL" clId="{0386A6EB-170F-432B-B450-A6D6647DBBC2}" dt="2021-07-06T21:34:50.356" v="1676" actId="478"/>
          <ac:picMkLst>
            <pc:docMk/>
            <pc:sldMk cId="851987269" sldId="314"/>
            <ac:picMk id="16" creationId="{BE24EFCD-BDBC-4556-B378-2B9B3636F51C}"/>
          </ac:picMkLst>
        </pc:picChg>
        <pc:picChg chg="add mod">
          <ac:chgData name="Amy Jorgensen" userId="3fe9a964-726e-4561-b5ce-996e5b2c4170" providerId="ADAL" clId="{0386A6EB-170F-432B-B450-A6D6647DBBC2}" dt="2021-07-06T21:35:48.606" v="1690" actId="1076"/>
          <ac:picMkLst>
            <pc:docMk/>
            <pc:sldMk cId="851987269" sldId="314"/>
            <ac:picMk id="18" creationId="{2D34C1CD-BABE-40CD-9966-4BD8152DEEA8}"/>
          </ac:picMkLst>
        </pc:picChg>
        <pc:picChg chg="add mod">
          <ac:chgData name="Amy Jorgensen" userId="3fe9a964-726e-4561-b5ce-996e5b2c4170" providerId="ADAL" clId="{0386A6EB-170F-432B-B450-A6D6647DBBC2}" dt="2021-07-06T21:47:40.623" v="1753"/>
          <ac:picMkLst>
            <pc:docMk/>
            <pc:sldMk cId="851987269" sldId="314"/>
            <ac:picMk id="46" creationId="{04E2AF22-7F62-41CC-A446-ED0FD42B407B}"/>
          </ac:picMkLst>
        </pc:picChg>
        <pc:cxnChg chg="mod topLvl">
          <ac:chgData name="Amy Jorgensen" userId="3fe9a964-726e-4561-b5ce-996e5b2c4170" providerId="ADAL" clId="{0386A6EB-170F-432B-B450-A6D6647DBBC2}" dt="2021-07-06T21:37:18.813" v="1704" actId="14100"/>
          <ac:cxnSpMkLst>
            <pc:docMk/>
            <pc:sldMk cId="851987269" sldId="314"/>
            <ac:cxnSpMk id="22" creationId="{6DA92E78-596C-4D5F-967B-C96702ECA9BF}"/>
          </ac:cxnSpMkLst>
        </pc:cxnChg>
        <pc:cxnChg chg="add mod">
          <ac:chgData name="Amy Jorgensen" userId="3fe9a964-726e-4561-b5ce-996e5b2c4170" providerId="ADAL" clId="{0386A6EB-170F-432B-B450-A6D6647DBBC2}" dt="2021-07-06T21:39:29.787" v="1750" actId="208"/>
          <ac:cxnSpMkLst>
            <pc:docMk/>
            <pc:sldMk cId="851987269" sldId="314"/>
            <ac:cxnSpMk id="38" creationId="{D976192E-702C-4846-996A-D00EEE8995E0}"/>
          </ac:cxnSpMkLst>
        </pc:cxnChg>
        <pc:cxnChg chg="add mod">
          <ac:chgData name="Amy Jorgensen" userId="3fe9a964-726e-4561-b5ce-996e5b2c4170" providerId="ADAL" clId="{0386A6EB-170F-432B-B450-A6D6647DBBC2}" dt="2021-07-06T21:47:40.623" v="1753"/>
          <ac:cxnSpMkLst>
            <pc:docMk/>
            <pc:sldMk cId="851987269" sldId="314"/>
            <ac:cxnSpMk id="48" creationId="{3156EF8B-E596-4C09-9921-3E85A221DD96}"/>
          </ac:cxnSpMkLst>
        </pc:cxnChg>
        <pc:cxnChg chg="add mod">
          <ac:chgData name="Amy Jorgensen" userId="3fe9a964-726e-4561-b5ce-996e5b2c4170" providerId="ADAL" clId="{0386A6EB-170F-432B-B450-A6D6647DBBC2}" dt="2021-07-06T21:48:56.255" v="1764" actId="208"/>
          <ac:cxnSpMkLst>
            <pc:docMk/>
            <pc:sldMk cId="851987269" sldId="314"/>
            <ac:cxnSpMk id="55" creationId="{34C08B13-066B-4189-BFCA-C5705D9375A9}"/>
          </ac:cxnSpMkLst>
        </pc:cxnChg>
      </pc:sldChg>
      <pc:sldChg chg="addSp delSp modSp add mod">
        <pc:chgData name="Amy Jorgensen" userId="3fe9a964-726e-4561-b5ce-996e5b2c4170" providerId="ADAL" clId="{0386A6EB-170F-432B-B450-A6D6647DBBC2}" dt="2021-07-07T09:37:04.858" v="3235" actId="404"/>
        <pc:sldMkLst>
          <pc:docMk/>
          <pc:sldMk cId="1452837891" sldId="315"/>
        </pc:sldMkLst>
        <pc:spChg chg="mod">
          <ac:chgData name="Amy Jorgensen" userId="3fe9a964-726e-4561-b5ce-996e5b2c4170" providerId="ADAL" clId="{0386A6EB-170F-432B-B450-A6D6647DBBC2}" dt="2021-07-07T09:37:04.858" v="3235" actId="404"/>
          <ac:spMkLst>
            <pc:docMk/>
            <pc:sldMk cId="1452837891" sldId="315"/>
            <ac:spMk id="2" creationId="{183CAE4A-E189-4CAA-B3F5-7E97BC5188E3}"/>
          </ac:spMkLst>
        </pc:spChg>
        <pc:spChg chg="mod">
          <ac:chgData name="Amy Jorgensen" userId="3fe9a964-726e-4561-b5ce-996e5b2c4170" providerId="ADAL" clId="{0386A6EB-170F-432B-B450-A6D6647DBBC2}" dt="2021-07-06T21:34:35.926" v="1672" actId="14100"/>
          <ac:spMkLst>
            <pc:docMk/>
            <pc:sldMk cId="1452837891" sldId="315"/>
            <ac:spMk id="4" creationId="{8ABEE1FE-AA01-4F70-B8AF-7518CBFB3476}"/>
          </ac:spMkLst>
        </pc:spChg>
        <pc:spChg chg="add mod">
          <ac:chgData name="Amy Jorgensen" userId="3fe9a964-726e-4561-b5ce-996e5b2c4170" providerId="ADAL" clId="{0386A6EB-170F-432B-B450-A6D6647DBBC2}" dt="2021-07-06T23:07:48.544" v="1955" actId="1035"/>
          <ac:spMkLst>
            <pc:docMk/>
            <pc:sldMk cId="1452837891" sldId="315"/>
            <ac:spMk id="7" creationId="{9EE7B82F-9783-467F-8369-3DB24B270243}"/>
          </ac:spMkLst>
        </pc:spChg>
        <pc:spChg chg="add mod">
          <ac:chgData name="Amy Jorgensen" userId="3fe9a964-726e-4561-b5ce-996e5b2c4170" providerId="ADAL" clId="{0386A6EB-170F-432B-B450-A6D6647DBBC2}" dt="2021-07-06T23:09:00.922" v="1961" actId="14100"/>
          <ac:spMkLst>
            <pc:docMk/>
            <pc:sldMk cId="1452837891" sldId="315"/>
            <ac:spMk id="8" creationId="{EA97313E-071D-41CB-88D9-A4BD4C32EF65}"/>
          </ac:spMkLst>
        </pc:spChg>
        <pc:spChg chg="add mod">
          <ac:chgData name="Amy Jorgensen" userId="3fe9a964-726e-4561-b5ce-996e5b2c4170" providerId="ADAL" clId="{0386A6EB-170F-432B-B450-A6D6647DBBC2}" dt="2021-07-06T23:13:14.733" v="2132" actId="1036"/>
          <ac:spMkLst>
            <pc:docMk/>
            <pc:sldMk cId="1452837891" sldId="315"/>
            <ac:spMk id="10" creationId="{2330091D-DAC6-4E65-B285-5EC7A19DB5DC}"/>
          </ac:spMkLst>
        </pc:spChg>
        <pc:spChg chg="add mod">
          <ac:chgData name="Amy Jorgensen" userId="3fe9a964-726e-4561-b5ce-996e5b2c4170" providerId="ADAL" clId="{0386A6EB-170F-432B-B450-A6D6647DBBC2}" dt="2021-07-06T23:08:46.805" v="1959" actId="14100"/>
          <ac:spMkLst>
            <pc:docMk/>
            <pc:sldMk cId="1452837891" sldId="315"/>
            <ac:spMk id="15" creationId="{431EDE8F-F9FD-4FEC-BDE8-A457702A5490}"/>
          </ac:spMkLst>
        </pc:spChg>
        <pc:spChg chg="add mod">
          <ac:chgData name="Amy Jorgensen" userId="3fe9a964-726e-4561-b5ce-996e5b2c4170" providerId="ADAL" clId="{0386A6EB-170F-432B-B450-A6D6647DBBC2}" dt="2021-07-06T23:09:47.534" v="1968" actId="14100"/>
          <ac:spMkLst>
            <pc:docMk/>
            <pc:sldMk cId="1452837891" sldId="315"/>
            <ac:spMk id="17" creationId="{E45C3C81-1E9C-4425-933D-1B295BDD6235}"/>
          </ac:spMkLst>
        </pc:spChg>
        <pc:spChg chg="add mod">
          <ac:chgData name="Amy Jorgensen" userId="3fe9a964-726e-4561-b5ce-996e5b2c4170" providerId="ADAL" clId="{0386A6EB-170F-432B-B450-A6D6647DBBC2}" dt="2021-07-06T23:11:00.194" v="2046" actId="14100"/>
          <ac:spMkLst>
            <pc:docMk/>
            <pc:sldMk cId="1452837891" sldId="315"/>
            <ac:spMk id="20" creationId="{1E81D5D6-D118-418A-B226-D7434F6F8AFF}"/>
          </ac:spMkLst>
        </pc:spChg>
        <pc:spChg chg="add mod">
          <ac:chgData name="Amy Jorgensen" userId="3fe9a964-726e-4561-b5ce-996e5b2c4170" providerId="ADAL" clId="{0386A6EB-170F-432B-B450-A6D6647DBBC2}" dt="2021-07-06T23:11:57.584" v="2052" actId="208"/>
          <ac:spMkLst>
            <pc:docMk/>
            <pc:sldMk cId="1452837891" sldId="315"/>
            <ac:spMk id="37" creationId="{AF1BD0A7-1954-4ADA-8C70-D77C53548F34}"/>
          </ac:spMkLst>
        </pc:spChg>
        <pc:spChg chg="add mod">
          <ac:chgData name="Amy Jorgensen" userId="3fe9a964-726e-4561-b5ce-996e5b2c4170" providerId="ADAL" clId="{0386A6EB-170F-432B-B450-A6D6647DBBC2}" dt="2021-07-06T23:12:20.994" v="2071" actId="20577"/>
          <ac:spMkLst>
            <pc:docMk/>
            <pc:sldMk cId="1452837891" sldId="315"/>
            <ac:spMk id="39" creationId="{A2B76030-D133-4664-A496-4C9DDD60FE7B}"/>
          </ac:spMkLst>
        </pc:spChg>
        <pc:spChg chg="add del mod">
          <ac:chgData name="Amy Jorgensen" userId="3fe9a964-726e-4561-b5ce-996e5b2c4170" providerId="ADAL" clId="{0386A6EB-170F-432B-B450-A6D6647DBBC2}" dt="2021-07-06T23:14:07.795" v="2137" actId="478"/>
          <ac:spMkLst>
            <pc:docMk/>
            <pc:sldMk cId="1452837891" sldId="315"/>
            <ac:spMk id="42" creationId="{298C18DA-89AE-4B4A-83E7-72EB257229B5}"/>
          </ac:spMkLst>
        </pc:spChg>
        <pc:picChg chg="del">
          <ac:chgData name="Amy Jorgensen" userId="3fe9a964-726e-4561-b5ce-996e5b2c4170" providerId="ADAL" clId="{0386A6EB-170F-432B-B450-A6D6647DBBC2}" dt="2021-07-06T21:33:40.684" v="1655" actId="478"/>
          <ac:picMkLst>
            <pc:docMk/>
            <pc:sldMk cId="1452837891" sldId="315"/>
            <ac:picMk id="6" creationId="{5851A12F-87EC-4360-9887-F9D39FE79968}"/>
          </ac:picMkLst>
        </pc:picChg>
        <pc:picChg chg="del">
          <ac:chgData name="Amy Jorgensen" userId="3fe9a964-726e-4561-b5ce-996e5b2c4170" providerId="ADAL" clId="{0386A6EB-170F-432B-B450-A6D6647DBBC2}" dt="2021-07-06T21:33:42.857" v="1656" actId="478"/>
          <ac:picMkLst>
            <pc:docMk/>
            <pc:sldMk cId="1452837891" sldId="315"/>
            <ac:picMk id="10" creationId="{4AE86775-B144-4AE7-85F8-A9342BA8AC4F}"/>
          </ac:picMkLst>
        </pc:picChg>
        <pc:picChg chg="del mod">
          <ac:chgData name="Amy Jorgensen" userId="3fe9a964-726e-4561-b5ce-996e5b2c4170" providerId="ADAL" clId="{0386A6EB-170F-432B-B450-A6D6647DBBC2}" dt="2021-07-06T21:33:57.615" v="1660" actId="478"/>
          <ac:picMkLst>
            <pc:docMk/>
            <pc:sldMk cId="1452837891" sldId="315"/>
            <ac:picMk id="12" creationId="{56BF8877-0E3B-4E3F-934B-FC6E681C4036}"/>
          </ac:picMkLst>
        </pc:picChg>
        <pc:picChg chg="mod">
          <ac:chgData name="Amy Jorgensen" userId="3fe9a964-726e-4561-b5ce-996e5b2c4170" providerId="ADAL" clId="{0386A6EB-170F-432B-B450-A6D6647DBBC2}" dt="2021-07-06T23:13:01.844" v="2130" actId="1076"/>
          <ac:picMkLst>
            <pc:docMk/>
            <pc:sldMk cId="1452837891" sldId="315"/>
            <ac:picMk id="14" creationId="{0BAB5974-FF34-4EAE-A88D-2375CE1EDA5B}"/>
          </ac:picMkLst>
        </pc:picChg>
        <pc:picChg chg="mod">
          <ac:chgData name="Amy Jorgensen" userId="3fe9a964-726e-4561-b5ce-996e5b2c4170" providerId="ADAL" clId="{0386A6EB-170F-432B-B450-A6D6647DBBC2}" dt="2021-07-06T21:34:43.143" v="1674" actId="1076"/>
          <ac:picMkLst>
            <pc:docMk/>
            <pc:sldMk cId="1452837891" sldId="315"/>
            <ac:picMk id="16" creationId="{BE24EFCD-BDBC-4556-B378-2B9B3636F51C}"/>
          </ac:picMkLst>
        </pc:picChg>
        <pc:picChg chg="mod">
          <ac:chgData name="Amy Jorgensen" userId="3fe9a964-726e-4561-b5ce-996e5b2c4170" providerId="ADAL" clId="{0386A6EB-170F-432B-B450-A6D6647DBBC2}" dt="2021-07-06T23:16:13.683" v="2162" actId="1076"/>
          <ac:picMkLst>
            <pc:docMk/>
            <pc:sldMk cId="1452837891" sldId="315"/>
            <ac:picMk id="18" creationId="{2D34C1CD-BABE-40CD-9966-4BD8152DEEA8}"/>
          </ac:picMkLst>
        </pc:picChg>
        <pc:cxnChg chg="add mod">
          <ac:chgData name="Amy Jorgensen" userId="3fe9a964-726e-4561-b5ce-996e5b2c4170" providerId="ADAL" clId="{0386A6EB-170F-432B-B450-A6D6647DBBC2}" dt="2021-07-06T23:09:00.922" v="1961" actId="14100"/>
          <ac:cxnSpMkLst>
            <pc:docMk/>
            <pc:sldMk cId="1452837891" sldId="315"/>
            <ac:cxnSpMk id="9" creationId="{DD6D34CF-C8E4-4D39-AB31-4084254E0AF7}"/>
          </ac:cxnSpMkLst>
        </pc:cxnChg>
        <pc:cxnChg chg="add mod">
          <ac:chgData name="Amy Jorgensen" userId="3fe9a964-726e-4561-b5ce-996e5b2c4170" providerId="ADAL" clId="{0386A6EB-170F-432B-B450-A6D6647DBBC2}" dt="2021-07-06T23:09:47.534" v="1968" actId="14100"/>
          <ac:cxnSpMkLst>
            <pc:docMk/>
            <pc:sldMk cId="1452837891" sldId="315"/>
            <ac:cxnSpMk id="19" creationId="{53FDF76D-6F9F-48EE-B742-144AB8DEAE40}"/>
          </ac:cxnSpMkLst>
        </pc:cxnChg>
        <pc:cxnChg chg="add mod">
          <ac:chgData name="Amy Jorgensen" userId="3fe9a964-726e-4561-b5ce-996e5b2c4170" providerId="ADAL" clId="{0386A6EB-170F-432B-B450-A6D6647DBBC2}" dt="2021-07-06T23:13:36.826" v="2134" actId="14100"/>
          <ac:cxnSpMkLst>
            <pc:docMk/>
            <pc:sldMk cId="1452837891" sldId="315"/>
            <ac:cxnSpMk id="38" creationId="{654601ED-B957-4C0E-BFA9-23B4EDA67A83}"/>
          </ac:cxnSpMkLst>
        </pc:cxnChg>
        <pc:cxnChg chg="add mod">
          <ac:chgData name="Amy Jorgensen" userId="3fe9a964-726e-4561-b5ce-996e5b2c4170" providerId="ADAL" clId="{0386A6EB-170F-432B-B450-A6D6647DBBC2}" dt="2021-07-06T23:16:31.884" v="2163" actId="14100"/>
          <ac:cxnSpMkLst>
            <pc:docMk/>
            <pc:sldMk cId="1452837891" sldId="315"/>
            <ac:cxnSpMk id="44" creationId="{515DC726-7C03-4601-8B9D-F22B21799651}"/>
          </ac:cxnSpMkLst>
        </pc:cxnChg>
        <pc:cxnChg chg="add mod">
          <ac:chgData name="Amy Jorgensen" userId="3fe9a964-726e-4561-b5ce-996e5b2c4170" providerId="ADAL" clId="{0386A6EB-170F-432B-B450-A6D6647DBBC2}" dt="2021-07-06T23:15:52.521" v="2156" actId="14100"/>
          <ac:cxnSpMkLst>
            <pc:docMk/>
            <pc:sldMk cId="1452837891" sldId="315"/>
            <ac:cxnSpMk id="47" creationId="{D2F92DB2-BE0E-497E-8EEA-1BCE627694BF}"/>
          </ac:cxnSpMkLst>
        </pc:cxnChg>
        <pc:cxnChg chg="add mod">
          <ac:chgData name="Amy Jorgensen" userId="3fe9a964-726e-4561-b5ce-996e5b2c4170" providerId="ADAL" clId="{0386A6EB-170F-432B-B450-A6D6647DBBC2}" dt="2021-07-06T23:16:37.172" v="2164" actId="1076"/>
          <ac:cxnSpMkLst>
            <pc:docMk/>
            <pc:sldMk cId="1452837891" sldId="315"/>
            <ac:cxnSpMk id="52" creationId="{319B0136-0301-421E-A17B-07531C06D23B}"/>
          </ac:cxnSpMkLst>
        </pc:cxnChg>
      </pc:sldChg>
      <pc:sldChg chg="modSp add mod ord">
        <pc:chgData name="Amy Jorgensen" userId="3fe9a964-726e-4561-b5ce-996e5b2c4170" providerId="ADAL" clId="{0386A6EB-170F-432B-B450-A6D6647DBBC2}" dt="2021-07-07T09:36:36.848" v="3227" actId="20577"/>
        <pc:sldMkLst>
          <pc:docMk/>
          <pc:sldMk cId="750250744" sldId="316"/>
        </pc:sldMkLst>
        <pc:spChg chg="mod">
          <ac:chgData name="Amy Jorgensen" userId="3fe9a964-726e-4561-b5ce-996e5b2c4170" providerId="ADAL" clId="{0386A6EB-170F-432B-B450-A6D6647DBBC2}" dt="2021-07-07T09:36:36.848" v="3227" actId="20577"/>
          <ac:spMkLst>
            <pc:docMk/>
            <pc:sldMk cId="750250744" sldId="316"/>
            <ac:spMk id="2" creationId="{183CAE4A-E189-4CAA-B3F5-7E97BC5188E3}"/>
          </ac:spMkLst>
        </pc:spChg>
        <pc:spChg chg="mod">
          <ac:chgData name="Amy Jorgensen" userId="3fe9a964-726e-4561-b5ce-996e5b2c4170" providerId="ADAL" clId="{0386A6EB-170F-432B-B450-A6D6647DBBC2}" dt="2021-07-06T23:35:12.243" v="2513" actId="20577"/>
          <ac:spMkLst>
            <pc:docMk/>
            <pc:sldMk cId="750250744" sldId="316"/>
            <ac:spMk id="4" creationId="{8ABEE1FE-AA01-4F70-B8AF-7518CBFB3476}"/>
          </ac:spMkLst>
        </pc:spChg>
        <pc:graphicFrameChg chg="mod modGraphic">
          <ac:chgData name="Amy Jorgensen" userId="3fe9a964-726e-4561-b5ce-996e5b2c4170" providerId="ADAL" clId="{0386A6EB-170F-432B-B450-A6D6647DBBC2}" dt="2021-07-06T23:35:25.253" v="2515" actId="1076"/>
          <ac:graphicFrameMkLst>
            <pc:docMk/>
            <pc:sldMk cId="750250744" sldId="316"/>
            <ac:graphicFrameMk id="5" creationId="{52F3E5B6-FF90-458F-9B48-5B539D07548D}"/>
          </ac:graphicFrameMkLst>
        </pc:graphicFrameChg>
      </pc:sldChg>
      <pc:sldChg chg="addSp delSp modSp add mod">
        <pc:chgData name="Amy Jorgensen" userId="3fe9a964-726e-4561-b5ce-996e5b2c4170" providerId="ADAL" clId="{0386A6EB-170F-432B-B450-A6D6647DBBC2}" dt="2021-07-07T09:36:26.958" v="3223" actId="20577"/>
        <pc:sldMkLst>
          <pc:docMk/>
          <pc:sldMk cId="2053500306" sldId="317"/>
        </pc:sldMkLst>
        <pc:spChg chg="mod">
          <ac:chgData name="Amy Jorgensen" userId="3fe9a964-726e-4561-b5ce-996e5b2c4170" providerId="ADAL" clId="{0386A6EB-170F-432B-B450-A6D6647DBBC2}" dt="2021-07-07T09:36:26.958" v="3223" actId="20577"/>
          <ac:spMkLst>
            <pc:docMk/>
            <pc:sldMk cId="2053500306" sldId="317"/>
            <ac:spMk id="2" creationId="{183CAE4A-E189-4CAA-B3F5-7E97BC5188E3}"/>
          </ac:spMkLst>
        </pc:spChg>
        <pc:spChg chg="mod">
          <ac:chgData name="Amy Jorgensen" userId="3fe9a964-726e-4561-b5ce-996e5b2c4170" providerId="ADAL" clId="{0386A6EB-170F-432B-B450-A6D6647DBBC2}" dt="2021-07-06T23:39:10.383" v="2529" actId="14100"/>
          <ac:spMkLst>
            <pc:docMk/>
            <pc:sldMk cId="2053500306" sldId="317"/>
            <ac:spMk id="4" creationId="{8ABEE1FE-AA01-4F70-B8AF-7518CBFB3476}"/>
          </ac:spMkLst>
        </pc:spChg>
        <pc:spChg chg="add mod">
          <ac:chgData name="Amy Jorgensen" userId="3fe9a964-726e-4561-b5ce-996e5b2c4170" providerId="ADAL" clId="{0386A6EB-170F-432B-B450-A6D6647DBBC2}" dt="2021-07-06T23:40:06.802" v="2652" actId="20577"/>
          <ac:spMkLst>
            <pc:docMk/>
            <pc:sldMk cId="2053500306" sldId="317"/>
            <ac:spMk id="9" creationId="{7B8E663C-8AA5-40D0-A516-80CEEBAF5850}"/>
          </ac:spMkLst>
        </pc:spChg>
        <pc:spChg chg="mod topLvl">
          <ac:chgData name="Amy Jorgensen" userId="3fe9a964-726e-4561-b5ce-996e5b2c4170" providerId="ADAL" clId="{0386A6EB-170F-432B-B450-A6D6647DBBC2}" dt="2021-07-06T23:41:21.698" v="2662" actId="14100"/>
          <ac:spMkLst>
            <pc:docMk/>
            <pc:sldMk cId="2053500306" sldId="317"/>
            <ac:spMk id="11" creationId="{E52765EC-CD55-471B-8BB4-11D999ED98E2}"/>
          </ac:spMkLst>
        </pc:spChg>
        <pc:spChg chg="mod topLvl">
          <ac:chgData name="Amy Jorgensen" userId="3fe9a964-726e-4561-b5ce-996e5b2c4170" providerId="ADAL" clId="{0386A6EB-170F-432B-B450-A6D6647DBBC2}" dt="2021-07-06T23:41:41.210" v="2666" actId="14100"/>
          <ac:spMkLst>
            <pc:docMk/>
            <pc:sldMk cId="2053500306" sldId="317"/>
            <ac:spMk id="12" creationId="{B77F535A-0C08-4F5B-8DDE-D139B28FB7FE}"/>
          </ac:spMkLst>
        </pc:spChg>
        <pc:spChg chg="add mod">
          <ac:chgData name="Amy Jorgensen" userId="3fe9a964-726e-4561-b5ce-996e5b2c4170" providerId="ADAL" clId="{0386A6EB-170F-432B-B450-A6D6647DBBC2}" dt="2021-07-06T23:42:22.778" v="2671" actId="1076"/>
          <ac:spMkLst>
            <pc:docMk/>
            <pc:sldMk cId="2053500306" sldId="317"/>
            <ac:spMk id="26" creationId="{6ECEF662-F8DD-443B-B5CD-268EB655D9E6}"/>
          </ac:spMkLst>
        </pc:spChg>
        <pc:spChg chg="add mod">
          <ac:chgData name="Amy Jorgensen" userId="3fe9a964-726e-4561-b5ce-996e5b2c4170" providerId="ADAL" clId="{0386A6EB-170F-432B-B450-A6D6647DBBC2}" dt="2021-07-06T23:42:34.483" v="2672" actId="1076"/>
          <ac:spMkLst>
            <pc:docMk/>
            <pc:sldMk cId="2053500306" sldId="317"/>
            <ac:spMk id="27" creationId="{D52CC8FF-C29E-4CB4-BD4B-E38EC13E46E2}"/>
          </ac:spMkLst>
        </pc:spChg>
        <pc:spChg chg="add mod">
          <ac:chgData name="Amy Jorgensen" userId="3fe9a964-726e-4561-b5ce-996e5b2c4170" providerId="ADAL" clId="{0386A6EB-170F-432B-B450-A6D6647DBBC2}" dt="2021-07-06T23:42:52.141" v="2676" actId="1036"/>
          <ac:spMkLst>
            <pc:docMk/>
            <pc:sldMk cId="2053500306" sldId="317"/>
            <ac:spMk id="31" creationId="{1EEC121F-5ECA-454C-81D5-0D04179EE6AD}"/>
          </ac:spMkLst>
        </pc:spChg>
        <pc:spChg chg="add mod">
          <ac:chgData name="Amy Jorgensen" userId="3fe9a964-726e-4561-b5ce-996e5b2c4170" providerId="ADAL" clId="{0386A6EB-170F-432B-B450-A6D6647DBBC2}" dt="2021-07-06T23:43:45.043" v="2693" actId="1035"/>
          <ac:spMkLst>
            <pc:docMk/>
            <pc:sldMk cId="2053500306" sldId="317"/>
            <ac:spMk id="32" creationId="{4220BA61-FCC6-453C-8F26-392AB5268511}"/>
          </ac:spMkLst>
        </pc:spChg>
        <pc:spChg chg="add mod">
          <ac:chgData name="Amy Jorgensen" userId="3fe9a964-726e-4561-b5ce-996e5b2c4170" providerId="ADAL" clId="{0386A6EB-170F-432B-B450-A6D6647DBBC2}" dt="2021-07-06T23:43:22.943" v="2681" actId="1036"/>
          <ac:spMkLst>
            <pc:docMk/>
            <pc:sldMk cId="2053500306" sldId="317"/>
            <ac:spMk id="36" creationId="{8A66A243-06AB-43A0-A517-74BC7B98D1CA}"/>
          </ac:spMkLst>
        </pc:spChg>
        <pc:spChg chg="add mod">
          <ac:chgData name="Amy Jorgensen" userId="3fe9a964-726e-4561-b5ce-996e5b2c4170" providerId="ADAL" clId="{0386A6EB-170F-432B-B450-A6D6647DBBC2}" dt="2021-07-06T23:44:33.382" v="2703" actId="1076"/>
          <ac:spMkLst>
            <pc:docMk/>
            <pc:sldMk cId="2053500306" sldId="317"/>
            <ac:spMk id="37" creationId="{8F44E86C-3AA7-4F73-8303-C56AC0E66DAE}"/>
          </ac:spMkLst>
        </pc:spChg>
        <pc:spChg chg="add mod">
          <ac:chgData name="Amy Jorgensen" userId="3fe9a964-726e-4561-b5ce-996e5b2c4170" providerId="ADAL" clId="{0386A6EB-170F-432B-B450-A6D6647DBBC2}" dt="2021-07-06T23:44:14.073" v="2701" actId="14100"/>
          <ac:spMkLst>
            <pc:docMk/>
            <pc:sldMk cId="2053500306" sldId="317"/>
            <ac:spMk id="45" creationId="{EA2D31C9-D780-443B-9E85-5DD708957124}"/>
          </ac:spMkLst>
        </pc:spChg>
        <pc:spChg chg="add mod">
          <ac:chgData name="Amy Jorgensen" userId="3fe9a964-726e-4561-b5ce-996e5b2c4170" providerId="ADAL" clId="{0386A6EB-170F-432B-B450-A6D6647DBBC2}" dt="2021-07-06T23:44:47.703" v="2708" actId="1035"/>
          <ac:spMkLst>
            <pc:docMk/>
            <pc:sldMk cId="2053500306" sldId="317"/>
            <ac:spMk id="46" creationId="{3F769E6D-23F7-485B-A478-98B944B743DD}"/>
          </ac:spMkLst>
        </pc:spChg>
        <pc:grpChg chg="add del mod">
          <ac:chgData name="Amy Jorgensen" userId="3fe9a964-726e-4561-b5ce-996e5b2c4170" providerId="ADAL" clId="{0386A6EB-170F-432B-B450-A6D6647DBBC2}" dt="2021-07-06T23:40:41.513" v="2654" actId="165"/>
          <ac:grpSpMkLst>
            <pc:docMk/>
            <pc:sldMk cId="2053500306" sldId="317"/>
            <ac:grpSpMk id="10" creationId="{33A5433C-F2EA-4E63-B2B1-9A53D2729751}"/>
          </ac:grpSpMkLst>
        </pc:grpChg>
        <pc:graphicFrameChg chg="del">
          <ac:chgData name="Amy Jorgensen" userId="3fe9a964-726e-4561-b5ce-996e5b2c4170" providerId="ADAL" clId="{0386A6EB-170F-432B-B450-A6D6647DBBC2}" dt="2021-07-06T23:38:55.993" v="2524" actId="478"/>
          <ac:graphicFrameMkLst>
            <pc:docMk/>
            <pc:sldMk cId="2053500306" sldId="317"/>
            <ac:graphicFrameMk id="5" creationId="{52F3E5B6-FF90-458F-9B48-5B539D07548D}"/>
          </ac:graphicFrameMkLst>
        </pc:graphicFrameChg>
        <pc:picChg chg="add mod">
          <ac:chgData name="Amy Jorgensen" userId="3fe9a964-726e-4561-b5ce-996e5b2c4170" providerId="ADAL" clId="{0386A6EB-170F-432B-B450-A6D6647DBBC2}" dt="2021-07-06T23:39:26.293" v="2534" actId="1076"/>
          <ac:picMkLst>
            <pc:docMk/>
            <pc:sldMk cId="2053500306" sldId="317"/>
            <ac:picMk id="6" creationId="{0384FA99-4AF2-4462-BF79-732E35D2EFC6}"/>
          </ac:picMkLst>
        </pc:picChg>
        <pc:picChg chg="add mod">
          <ac:chgData name="Amy Jorgensen" userId="3fe9a964-726e-4561-b5ce-996e5b2c4170" providerId="ADAL" clId="{0386A6EB-170F-432B-B450-A6D6647DBBC2}" dt="2021-07-06T23:39:17.442" v="2532" actId="1076"/>
          <ac:picMkLst>
            <pc:docMk/>
            <pc:sldMk cId="2053500306" sldId="317"/>
            <ac:picMk id="8" creationId="{149D5C8A-22BF-45F5-900C-01979DE25537}"/>
          </ac:picMkLst>
        </pc:picChg>
        <pc:cxnChg chg="mod topLvl">
          <ac:chgData name="Amy Jorgensen" userId="3fe9a964-726e-4561-b5ce-996e5b2c4170" providerId="ADAL" clId="{0386A6EB-170F-432B-B450-A6D6647DBBC2}" dt="2021-07-06T23:41:41.210" v="2666" actId="14100"/>
          <ac:cxnSpMkLst>
            <pc:docMk/>
            <pc:sldMk cId="2053500306" sldId="317"/>
            <ac:cxnSpMk id="13" creationId="{D18E9F78-F514-44C8-9058-18917B5C9C63}"/>
          </ac:cxnSpMkLst>
        </pc:cxnChg>
        <pc:cxnChg chg="add mod">
          <ac:chgData name="Amy Jorgensen" userId="3fe9a964-726e-4561-b5ce-996e5b2c4170" providerId="ADAL" clId="{0386A6EB-170F-432B-B450-A6D6647DBBC2}" dt="2021-07-06T23:42:34.483" v="2672" actId="1076"/>
          <ac:cxnSpMkLst>
            <pc:docMk/>
            <pc:sldMk cId="2053500306" sldId="317"/>
            <ac:cxnSpMk id="28" creationId="{5B356A0A-7CFA-4FD7-9DC2-3826E9778F98}"/>
          </ac:cxnSpMkLst>
        </pc:cxnChg>
        <pc:cxnChg chg="add mod">
          <ac:chgData name="Amy Jorgensen" userId="3fe9a964-726e-4561-b5ce-996e5b2c4170" providerId="ADAL" clId="{0386A6EB-170F-432B-B450-A6D6647DBBC2}" dt="2021-07-06T23:43:45.043" v="2693" actId="1035"/>
          <ac:cxnSpMkLst>
            <pc:docMk/>
            <pc:sldMk cId="2053500306" sldId="317"/>
            <ac:cxnSpMk id="33" creationId="{A1852FC1-DF22-4533-A7B5-AB4A2F9B89AB}"/>
          </ac:cxnSpMkLst>
        </pc:cxnChg>
        <pc:cxnChg chg="add mod">
          <ac:chgData name="Amy Jorgensen" userId="3fe9a964-726e-4561-b5ce-996e5b2c4170" providerId="ADAL" clId="{0386A6EB-170F-432B-B450-A6D6647DBBC2}" dt="2021-07-06T23:44:33.382" v="2703" actId="1076"/>
          <ac:cxnSpMkLst>
            <pc:docMk/>
            <pc:sldMk cId="2053500306" sldId="317"/>
            <ac:cxnSpMk id="38" creationId="{50326723-2661-4D1E-8B86-3A4B37C5DBAB}"/>
          </ac:cxnSpMkLst>
        </pc:cxnChg>
        <pc:cxnChg chg="add mod">
          <ac:chgData name="Amy Jorgensen" userId="3fe9a964-726e-4561-b5ce-996e5b2c4170" providerId="ADAL" clId="{0386A6EB-170F-432B-B450-A6D6647DBBC2}" dt="2021-07-06T23:44:47.703" v="2708" actId="1035"/>
          <ac:cxnSpMkLst>
            <pc:docMk/>
            <pc:sldMk cId="2053500306" sldId="317"/>
            <ac:cxnSpMk id="47" creationId="{A997B3FA-6DC3-408A-8E71-AB5326683833}"/>
          </ac:cxnSpMkLst>
        </pc:cxnChg>
      </pc:sldChg>
      <pc:sldChg chg="modSp add mod ord">
        <pc:chgData name="Amy Jorgensen" userId="3fe9a964-726e-4561-b5ce-996e5b2c4170" providerId="ADAL" clId="{0386A6EB-170F-432B-B450-A6D6647DBBC2}" dt="2021-07-07T09:35:02.772" v="3218" actId="20577"/>
        <pc:sldMkLst>
          <pc:docMk/>
          <pc:sldMk cId="2723883296" sldId="318"/>
        </pc:sldMkLst>
        <pc:spChg chg="mod">
          <ac:chgData name="Amy Jorgensen" userId="3fe9a964-726e-4561-b5ce-996e5b2c4170" providerId="ADAL" clId="{0386A6EB-170F-432B-B450-A6D6647DBBC2}" dt="2021-07-07T09:35:02.772" v="3218" actId="20577"/>
          <ac:spMkLst>
            <pc:docMk/>
            <pc:sldMk cId="2723883296" sldId="318"/>
            <ac:spMk id="2" creationId="{183CAE4A-E189-4CAA-B3F5-7E97BC5188E3}"/>
          </ac:spMkLst>
        </pc:spChg>
        <pc:spChg chg="mod">
          <ac:chgData name="Amy Jorgensen" userId="3fe9a964-726e-4561-b5ce-996e5b2c4170" providerId="ADAL" clId="{0386A6EB-170F-432B-B450-A6D6647DBBC2}" dt="2021-07-07T06:34:31.171" v="2715" actId="20577"/>
          <ac:spMkLst>
            <pc:docMk/>
            <pc:sldMk cId="2723883296" sldId="318"/>
            <ac:spMk id="4" creationId="{8ABEE1FE-AA01-4F70-B8AF-7518CBFB3476}"/>
          </ac:spMkLst>
        </pc:spChg>
        <pc:graphicFrameChg chg="modGraphic">
          <ac:chgData name="Amy Jorgensen" userId="3fe9a964-726e-4561-b5ce-996e5b2c4170" providerId="ADAL" clId="{0386A6EB-170F-432B-B450-A6D6647DBBC2}" dt="2021-07-07T06:38:09.260" v="3032" actId="20577"/>
          <ac:graphicFrameMkLst>
            <pc:docMk/>
            <pc:sldMk cId="2723883296" sldId="318"/>
            <ac:graphicFrameMk id="5" creationId="{52F3E5B6-FF90-458F-9B48-5B539D07548D}"/>
          </ac:graphicFrameMkLst>
        </pc:graphicFrameChg>
      </pc:sldChg>
      <pc:sldChg chg="addSp delSp modSp add mod">
        <pc:chgData name="Amy Jorgensen" userId="3fe9a964-726e-4561-b5ce-996e5b2c4170" providerId="ADAL" clId="{0386A6EB-170F-432B-B450-A6D6647DBBC2}" dt="2021-07-07T09:34:56.219" v="3213" actId="20577"/>
        <pc:sldMkLst>
          <pc:docMk/>
          <pc:sldMk cId="2910502009" sldId="319"/>
        </pc:sldMkLst>
        <pc:spChg chg="mod">
          <ac:chgData name="Amy Jorgensen" userId="3fe9a964-726e-4561-b5ce-996e5b2c4170" providerId="ADAL" clId="{0386A6EB-170F-432B-B450-A6D6647DBBC2}" dt="2021-07-07T09:34:56.219" v="3213" actId="20577"/>
          <ac:spMkLst>
            <pc:docMk/>
            <pc:sldMk cId="2910502009" sldId="319"/>
            <ac:spMk id="2" creationId="{183CAE4A-E189-4CAA-B3F5-7E97BC5188E3}"/>
          </ac:spMkLst>
        </pc:spChg>
        <pc:spChg chg="mod topLvl">
          <ac:chgData name="Amy Jorgensen" userId="3fe9a964-726e-4561-b5ce-996e5b2c4170" providerId="ADAL" clId="{0386A6EB-170F-432B-B450-A6D6647DBBC2}" dt="2021-07-07T08:31:05.330" v="3057" actId="14100"/>
          <ac:spMkLst>
            <pc:docMk/>
            <pc:sldMk cId="2910502009" sldId="319"/>
            <ac:spMk id="10" creationId="{CA5A7D80-037D-4DDA-BB86-1118684BD5E9}"/>
          </ac:spMkLst>
        </pc:spChg>
        <pc:spChg chg="mod topLvl">
          <ac:chgData name="Amy Jorgensen" userId="3fe9a964-726e-4561-b5ce-996e5b2c4170" providerId="ADAL" clId="{0386A6EB-170F-432B-B450-A6D6647DBBC2}" dt="2021-07-07T08:31:31.740" v="3062" actId="14100"/>
          <ac:spMkLst>
            <pc:docMk/>
            <pc:sldMk cId="2910502009" sldId="319"/>
            <ac:spMk id="11" creationId="{D895449F-6344-4F51-9E3B-6A74AC0FB323}"/>
          </ac:spMkLst>
        </pc:spChg>
        <pc:spChg chg="add mod">
          <ac:chgData name="Amy Jorgensen" userId="3fe9a964-726e-4561-b5ce-996e5b2c4170" providerId="ADAL" clId="{0386A6EB-170F-432B-B450-A6D6647DBBC2}" dt="2021-07-07T08:33:04.506" v="3072" actId="208"/>
          <ac:spMkLst>
            <pc:docMk/>
            <pc:sldMk cId="2910502009" sldId="319"/>
            <ac:spMk id="24" creationId="{4C0BD0B4-3EC2-40FC-8235-5346A2353DFB}"/>
          </ac:spMkLst>
        </pc:spChg>
        <pc:spChg chg="add mod">
          <ac:chgData name="Amy Jorgensen" userId="3fe9a964-726e-4561-b5ce-996e5b2c4170" providerId="ADAL" clId="{0386A6EB-170F-432B-B450-A6D6647DBBC2}" dt="2021-07-07T08:32:58.181" v="3070" actId="208"/>
          <ac:spMkLst>
            <pc:docMk/>
            <pc:sldMk cId="2910502009" sldId="319"/>
            <ac:spMk id="25" creationId="{B135B22C-83EF-408B-AAC6-519974A3668C}"/>
          </ac:spMkLst>
        </pc:spChg>
        <pc:spChg chg="add mod">
          <ac:chgData name="Amy Jorgensen" userId="3fe9a964-726e-4561-b5ce-996e5b2c4170" providerId="ADAL" clId="{0386A6EB-170F-432B-B450-A6D6647DBBC2}" dt="2021-07-07T08:34:41.730" v="3136" actId="1076"/>
          <ac:spMkLst>
            <pc:docMk/>
            <pc:sldMk cId="2910502009" sldId="319"/>
            <ac:spMk id="33" creationId="{1F809CF1-830A-4DFE-A2E1-773FB53C3A28}"/>
          </ac:spMkLst>
        </pc:spChg>
        <pc:spChg chg="add mod">
          <ac:chgData name="Amy Jorgensen" userId="3fe9a964-726e-4561-b5ce-996e5b2c4170" providerId="ADAL" clId="{0386A6EB-170F-432B-B450-A6D6647DBBC2}" dt="2021-07-07T08:36:11.168" v="3200" actId="20577"/>
          <ac:spMkLst>
            <pc:docMk/>
            <pc:sldMk cId="2910502009" sldId="319"/>
            <ac:spMk id="35" creationId="{7D64AADD-6092-42CF-940D-628D5A0E51B8}"/>
          </ac:spMkLst>
        </pc:spChg>
        <pc:grpChg chg="add del mod">
          <ac:chgData name="Amy Jorgensen" userId="3fe9a964-726e-4561-b5ce-996e5b2c4170" providerId="ADAL" clId="{0386A6EB-170F-432B-B450-A6D6647DBBC2}" dt="2021-07-07T08:30:31.241" v="3052" actId="165"/>
          <ac:grpSpMkLst>
            <pc:docMk/>
            <pc:sldMk cId="2910502009" sldId="319"/>
            <ac:grpSpMk id="9" creationId="{DEE02C8D-035F-48B7-9445-A6363260B47F}"/>
          </ac:grpSpMkLst>
        </pc:grpChg>
        <pc:graphicFrameChg chg="del">
          <ac:chgData name="Amy Jorgensen" userId="3fe9a964-726e-4561-b5ce-996e5b2c4170" providerId="ADAL" clId="{0386A6EB-170F-432B-B450-A6D6647DBBC2}" dt="2021-07-07T06:38:36.914" v="3039" actId="478"/>
          <ac:graphicFrameMkLst>
            <pc:docMk/>
            <pc:sldMk cId="2910502009" sldId="319"/>
            <ac:graphicFrameMk id="5" creationId="{52F3E5B6-FF90-458F-9B48-5B539D07548D}"/>
          </ac:graphicFrameMkLst>
        </pc:graphicFrameChg>
        <pc:picChg chg="add mod">
          <ac:chgData name="Amy Jorgensen" userId="3fe9a964-726e-4561-b5ce-996e5b2c4170" providerId="ADAL" clId="{0386A6EB-170F-432B-B450-A6D6647DBBC2}" dt="2021-07-07T06:38:47.504" v="3043" actId="1076"/>
          <ac:picMkLst>
            <pc:docMk/>
            <pc:sldMk cId="2910502009" sldId="319"/>
            <ac:picMk id="6" creationId="{5BFAA432-611D-4750-B95E-FE325120DD75}"/>
          </ac:picMkLst>
        </pc:picChg>
        <pc:picChg chg="add mod">
          <ac:chgData name="Amy Jorgensen" userId="3fe9a964-726e-4561-b5ce-996e5b2c4170" providerId="ADAL" clId="{0386A6EB-170F-432B-B450-A6D6647DBBC2}" dt="2021-07-07T06:40:10.086" v="3046" actId="14100"/>
          <ac:picMkLst>
            <pc:docMk/>
            <pc:sldMk cId="2910502009" sldId="319"/>
            <ac:picMk id="8" creationId="{BD7F78F1-0CA3-4D6C-A716-3670A0F93CBE}"/>
          </ac:picMkLst>
        </pc:picChg>
        <pc:cxnChg chg="mod topLvl">
          <ac:chgData name="Amy Jorgensen" userId="3fe9a964-726e-4561-b5ce-996e5b2c4170" providerId="ADAL" clId="{0386A6EB-170F-432B-B450-A6D6647DBBC2}" dt="2021-07-07T08:31:31.740" v="3062" actId="14100"/>
          <ac:cxnSpMkLst>
            <pc:docMk/>
            <pc:sldMk cId="2910502009" sldId="319"/>
            <ac:cxnSpMk id="12" creationId="{C5CE7DD7-FED9-4B03-B23F-D23E2628002C}"/>
          </ac:cxnSpMkLst>
        </pc:cxnChg>
        <pc:cxnChg chg="add mod">
          <ac:chgData name="Amy Jorgensen" userId="3fe9a964-726e-4561-b5ce-996e5b2c4170" providerId="ADAL" clId="{0386A6EB-170F-432B-B450-A6D6647DBBC2}" dt="2021-07-07T08:33:01.565" v="3071" actId="208"/>
          <ac:cxnSpMkLst>
            <pc:docMk/>
            <pc:sldMk cId="2910502009" sldId="319"/>
            <ac:cxnSpMk id="26" creationId="{65D757DB-2318-4B80-8C19-A48CE4EE67A9}"/>
          </ac:cxnSpMkLst>
        </pc:cxnChg>
      </pc:sldChg>
      <pc:sldChg chg="addSp delSp modSp add mod ord">
        <pc:chgData name="Amy Jorgensen" userId="3fe9a964-726e-4561-b5ce-996e5b2c4170" providerId="ADAL" clId="{0386A6EB-170F-432B-B450-A6D6647DBBC2}" dt="2021-07-13T07:37:24.532" v="8570"/>
        <pc:sldMkLst>
          <pc:docMk/>
          <pc:sldMk cId="2036070058" sldId="320"/>
        </pc:sldMkLst>
        <pc:spChg chg="mod">
          <ac:chgData name="Amy Jorgensen" userId="3fe9a964-726e-4561-b5ce-996e5b2c4170" providerId="ADAL" clId="{0386A6EB-170F-432B-B450-A6D6647DBBC2}" dt="2021-07-08T00:14:47.613" v="3569" actId="20577"/>
          <ac:spMkLst>
            <pc:docMk/>
            <pc:sldMk cId="2036070058" sldId="320"/>
            <ac:spMk id="4" creationId="{5D2FD8C4-2BB8-416B-90CB-6AB8490BB8BE}"/>
          </ac:spMkLst>
        </pc:spChg>
        <pc:spChg chg="mod">
          <ac:chgData name="Amy Jorgensen" userId="3fe9a964-726e-4561-b5ce-996e5b2c4170" providerId="ADAL" clId="{0386A6EB-170F-432B-B450-A6D6647DBBC2}" dt="2021-07-08T00:39:53.378" v="3634" actId="1076"/>
          <ac:spMkLst>
            <pc:docMk/>
            <pc:sldMk cId="2036070058" sldId="320"/>
            <ac:spMk id="91" creationId="{00000000-0000-0000-0000-000000000000}"/>
          </ac:spMkLst>
        </pc:spChg>
        <pc:graphicFrameChg chg="add mod modGraphic">
          <ac:chgData name="Amy Jorgensen" userId="3fe9a964-726e-4561-b5ce-996e5b2c4170" providerId="ADAL" clId="{0386A6EB-170F-432B-B450-A6D6647DBBC2}" dt="2021-07-13T00:59:41.027" v="4284" actId="207"/>
          <ac:graphicFrameMkLst>
            <pc:docMk/>
            <pc:sldMk cId="2036070058" sldId="320"/>
            <ac:graphicFrameMk id="5" creationId="{48225A23-17CC-4C7E-A306-93F053EEF3F5}"/>
          </ac:graphicFrameMkLst>
        </pc:graphicFrameChg>
        <pc:graphicFrameChg chg="add mod">
          <ac:chgData name="Amy Jorgensen" userId="3fe9a964-726e-4561-b5ce-996e5b2c4170" providerId="ADAL" clId="{0386A6EB-170F-432B-B450-A6D6647DBBC2}" dt="2021-07-13T07:37:24.532" v="8570"/>
          <ac:graphicFrameMkLst>
            <pc:docMk/>
            <pc:sldMk cId="2036070058" sldId="320"/>
            <ac:graphicFrameMk id="6" creationId="{16BDC6ED-7FF1-4389-8237-702F9D23428E}"/>
          </ac:graphicFrameMkLst>
        </pc:graphicFrameChg>
        <pc:graphicFrameChg chg="del mod modGraphic">
          <ac:chgData name="Amy Jorgensen" userId="3fe9a964-726e-4561-b5ce-996e5b2c4170" providerId="ADAL" clId="{0386A6EB-170F-432B-B450-A6D6647DBBC2}" dt="2021-07-08T00:15:31.602" v="3577" actId="478"/>
          <ac:graphicFrameMkLst>
            <pc:docMk/>
            <pc:sldMk cId="2036070058" sldId="320"/>
            <ac:graphicFrameMk id="92" creationId="{00000000-0000-0000-0000-000000000000}"/>
          </ac:graphicFrameMkLst>
        </pc:graphicFrameChg>
      </pc:sldChg>
      <pc:sldChg chg="addSp delSp modSp add mod">
        <pc:chgData name="Amy Jorgensen" userId="3fe9a964-726e-4561-b5ce-996e5b2c4170" providerId="ADAL" clId="{0386A6EB-170F-432B-B450-A6D6647DBBC2}" dt="2021-07-08T00:47:17.882" v="3690" actId="732"/>
        <pc:sldMkLst>
          <pc:docMk/>
          <pc:sldMk cId="949470790" sldId="321"/>
        </pc:sldMkLst>
        <pc:spChg chg="mod">
          <ac:chgData name="Amy Jorgensen" userId="3fe9a964-726e-4561-b5ce-996e5b2c4170" providerId="ADAL" clId="{0386A6EB-170F-432B-B450-A6D6647DBBC2}" dt="2021-07-08T00:16:52.154" v="3625" actId="20577"/>
          <ac:spMkLst>
            <pc:docMk/>
            <pc:sldMk cId="949470790" sldId="321"/>
            <ac:spMk id="4" creationId="{5D2FD8C4-2BB8-416B-90CB-6AB8490BB8BE}"/>
          </ac:spMkLst>
        </pc:spChg>
        <pc:spChg chg="mod topLvl">
          <ac:chgData name="Amy Jorgensen" userId="3fe9a964-726e-4561-b5ce-996e5b2c4170" providerId="ADAL" clId="{0386A6EB-170F-432B-B450-A6D6647DBBC2}" dt="2021-07-08T00:44:06.020" v="3644" actId="14100"/>
          <ac:spMkLst>
            <pc:docMk/>
            <pc:sldMk cId="949470790" sldId="321"/>
            <ac:spMk id="10" creationId="{B4F76B4D-B489-4F8E-BB28-6C86B1D049C2}"/>
          </ac:spMkLst>
        </pc:spChg>
        <pc:spChg chg="mod topLvl">
          <ac:chgData name="Amy Jorgensen" userId="3fe9a964-726e-4561-b5ce-996e5b2c4170" providerId="ADAL" clId="{0386A6EB-170F-432B-B450-A6D6647DBBC2}" dt="2021-07-08T00:45:01.996" v="3657" actId="14100"/>
          <ac:spMkLst>
            <pc:docMk/>
            <pc:sldMk cId="949470790" sldId="321"/>
            <ac:spMk id="11" creationId="{ABAFB401-74B9-4B2E-9655-4B4036D3861B}"/>
          </ac:spMkLst>
        </pc:spChg>
        <pc:spChg chg="add mod">
          <ac:chgData name="Amy Jorgensen" userId="3fe9a964-726e-4561-b5ce-996e5b2c4170" providerId="ADAL" clId="{0386A6EB-170F-432B-B450-A6D6647DBBC2}" dt="2021-07-08T00:44:35.761" v="3652" actId="1036"/>
          <ac:spMkLst>
            <pc:docMk/>
            <pc:sldMk cId="949470790" sldId="321"/>
            <ac:spMk id="20" creationId="{416578AF-E079-49B8-8137-47813FA573AE}"/>
          </ac:spMkLst>
        </pc:spChg>
        <pc:spChg chg="add mod">
          <ac:chgData name="Amy Jorgensen" userId="3fe9a964-726e-4561-b5ce-996e5b2c4170" providerId="ADAL" clId="{0386A6EB-170F-432B-B450-A6D6647DBBC2}" dt="2021-07-08T00:45:11.294" v="3659" actId="1035"/>
          <ac:spMkLst>
            <pc:docMk/>
            <pc:sldMk cId="949470790" sldId="321"/>
            <ac:spMk id="21" creationId="{A2086B81-2909-43EA-AE52-C16397D357F7}"/>
          </ac:spMkLst>
        </pc:spChg>
        <pc:spChg chg="add mod">
          <ac:chgData name="Amy Jorgensen" userId="3fe9a964-726e-4561-b5ce-996e5b2c4170" providerId="ADAL" clId="{0386A6EB-170F-432B-B450-A6D6647DBBC2}" dt="2021-07-08T00:45:37.181" v="3664" actId="14100"/>
          <ac:spMkLst>
            <pc:docMk/>
            <pc:sldMk cId="949470790" sldId="321"/>
            <ac:spMk id="33" creationId="{9EC48B62-9AF3-4914-B226-2B76D97A4D41}"/>
          </ac:spMkLst>
        </pc:spChg>
        <pc:spChg chg="add mod">
          <ac:chgData name="Amy Jorgensen" userId="3fe9a964-726e-4561-b5ce-996e5b2c4170" providerId="ADAL" clId="{0386A6EB-170F-432B-B450-A6D6647DBBC2}" dt="2021-07-08T00:45:58.725" v="3671" actId="14100"/>
          <ac:spMkLst>
            <pc:docMk/>
            <pc:sldMk cId="949470790" sldId="321"/>
            <ac:spMk id="34" creationId="{39BC0631-3798-409B-A883-42CF4A0C6DD5}"/>
          </ac:spMkLst>
        </pc:spChg>
        <pc:spChg chg="add mod">
          <ac:chgData name="Amy Jorgensen" userId="3fe9a964-726e-4561-b5ce-996e5b2c4170" providerId="ADAL" clId="{0386A6EB-170F-432B-B450-A6D6647DBBC2}" dt="2021-07-08T00:46:20.132" v="3679" actId="1035"/>
          <ac:spMkLst>
            <pc:docMk/>
            <pc:sldMk cId="949470790" sldId="321"/>
            <ac:spMk id="44" creationId="{14DBAD06-C13E-4AA8-981D-AD80AB8F2455}"/>
          </ac:spMkLst>
        </pc:spChg>
        <pc:spChg chg="add mod">
          <ac:chgData name="Amy Jorgensen" userId="3fe9a964-726e-4561-b5ce-996e5b2c4170" providerId="ADAL" clId="{0386A6EB-170F-432B-B450-A6D6647DBBC2}" dt="2021-07-08T00:46:40.349" v="3683" actId="14100"/>
          <ac:spMkLst>
            <pc:docMk/>
            <pc:sldMk cId="949470790" sldId="321"/>
            <ac:spMk id="45" creationId="{87A231A8-5467-4F48-97D3-3B6C28A2105E}"/>
          </ac:spMkLst>
        </pc:spChg>
        <pc:spChg chg="add mod">
          <ac:chgData name="Amy Jorgensen" userId="3fe9a964-726e-4561-b5ce-996e5b2c4170" providerId="ADAL" clId="{0386A6EB-170F-432B-B450-A6D6647DBBC2}" dt="2021-07-08T00:46:56.798" v="3686" actId="14100"/>
          <ac:spMkLst>
            <pc:docMk/>
            <pc:sldMk cId="949470790" sldId="321"/>
            <ac:spMk id="55" creationId="{01E0BA18-75C7-4472-A07D-C2870DF04971}"/>
          </ac:spMkLst>
        </pc:spChg>
        <pc:spChg chg="add mod">
          <ac:chgData name="Amy Jorgensen" userId="3fe9a964-726e-4561-b5ce-996e5b2c4170" providerId="ADAL" clId="{0386A6EB-170F-432B-B450-A6D6647DBBC2}" dt="2021-07-08T00:47:09.270" v="3689" actId="14100"/>
          <ac:spMkLst>
            <pc:docMk/>
            <pc:sldMk cId="949470790" sldId="321"/>
            <ac:spMk id="56" creationId="{BD7CF2C3-2F5B-4E65-81E0-1EE3A8C1BAC6}"/>
          </ac:spMkLst>
        </pc:spChg>
        <pc:spChg chg="mod">
          <ac:chgData name="Amy Jorgensen" userId="3fe9a964-726e-4561-b5ce-996e5b2c4170" providerId="ADAL" clId="{0386A6EB-170F-432B-B450-A6D6647DBBC2}" dt="2021-07-08T00:16:10.259" v="3584" actId="20577"/>
          <ac:spMkLst>
            <pc:docMk/>
            <pc:sldMk cId="949470790" sldId="321"/>
            <ac:spMk id="91" creationId="{00000000-0000-0000-0000-000000000000}"/>
          </ac:spMkLst>
        </pc:spChg>
        <pc:grpChg chg="add del mod">
          <ac:chgData name="Amy Jorgensen" userId="3fe9a964-726e-4561-b5ce-996e5b2c4170" providerId="ADAL" clId="{0386A6EB-170F-432B-B450-A6D6647DBBC2}" dt="2021-07-08T00:43:35.472" v="3638" actId="165"/>
          <ac:grpSpMkLst>
            <pc:docMk/>
            <pc:sldMk cId="949470790" sldId="321"/>
            <ac:grpSpMk id="9" creationId="{A795FB6A-B001-4BEB-A422-E7BC7BEDAE12}"/>
          </ac:grpSpMkLst>
        </pc:grpChg>
        <pc:graphicFrameChg chg="del">
          <ac:chgData name="Amy Jorgensen" userId="3fe9a964-726e-4561-b5ce-996e5b2c4170" providerId="ADAL" clId="{0386A6EB-170F-432B-B450-A6D6647DBBC2}" dt="2021-07-08T00:16:26.003" v="3585" actId="478"/>
          <ac:graphicFrameMkLst>
            <pc:docMk/>
            <pc:sldMk cId="949470790" sldId="321"/>
            <ac:graphicFrameMk id="5" creationId="{48225A23-17CC-4C7E-A306-93F053EEF3F5}"/>
          </ac:graphicFrameMkLst>
        </pc:graphicFrameChg>
        <pc:picChg chg="add mod">
          <ac:chgData name="Amy Jorgensen" userId="3fe9a964-726e-4561-b5ce-996e5b2c4170" providerId="ADAL" clId="{0386A6EB-170F-432B-B450-A6D6647DBBC2}" dt="2021-07-08T00:16:56.474" v="3626" actId="1076"/>
          <ac:picMkLst>
            <pc:docMk/>
            <pc:sldMk cId="949470790" sldId="321"/>
            <ac:picMk id="3" creationId="{BB1D4681-3350-4F4F-94B4-589966846F66}"/>
          </ac:picMkLst>
        </pc:picChg>
        <pc:picChg chg="add mod modCrop">
          <ac:chgData name="Amy Jorgensen" userId="3fe9a964-726e-4561-b5ce-996e5b2c4170" providerId="ADAL" clId="{0386A6EB-170F-432B-B450-A6D6647DBBC2}" dt="2021-07-08T00:47:17.882" v="3690" actId="732"/>
          <ac:picMkLst>
            <pc:docMk/>
            <pc:sldMk cId="949470790" sldId="321"/>
            <ac:picMk id="7" creationId="{39477B97-F502-413A-AD10-9CC46AFD529A}"/>
          </ac:picMkLst>
        </pc:picChg>
        <pc:cxnChg chg="mod topLvl">
          <ac:chgData name="Amy Jorgensen" userId="3fe9a964-726e-4561-b5ce-996e5b2c4170" providerId="ADAL" clId="{0386A6EB-170F-432B-B450-A6D6647DBBC2}" dt="2021-07-08T00:45:01.996" v="3657" actId="14100"/>
          <ac:cxnSpMkLst>
            <pc:docMk/>
            <pc:sldMk cId="949470790" sldId="321"/>
            <ac:cxnSpMk id="12" creationId="{861CD854-10E3-410C-A421-FCD146818140}"/>
          </ac:cxnSpMkLst>
        </pc:cxnChg>
        <pc:cxnChg chg="add mod">
          <ac:chgData name="Amy Jorgensen" userId="3fe9a964-726e-4561-b5ce-996e5b2c4170" providerId="ADAL" clId="{0386A6EB-170F-432B-B450-A6D6647DBBC2}" dt="2021-07-08T00:45:11.294" v="3659" actId="1035"/>
          <ac:cxnSpMkLst>
            <pc:docMk/>
            <pc:sldMk cId="949470790" sldId="321"/>
            <ac:cxnSpMk id="22" creationId="{3CF476B0-D158-48FA-B781-D428CE1598CC}"/>
          </ac:cxnSpMkLst>
        </pc:cxnChg>
        <pc:cxnChg chg="add mod">
          <ac:chgData name="Amy Jorgensen" userId="3fe9a964-726e-4561-b5ce-996e5b2c4170" providerId="ADAL" clId="{0386A6EB-170F-432B-B450-A6D6647DBBC2}" dt="2021-07-08T00:45:58.725" v="3671" actId="14100"/>
          <ac:cxnSpMkLst>
            <pc:docMk/>
            <pc:sldMk cId="949470790" sldId="321"/>
            <ac:cxnSpMk id="35" creationId="{5D09AB6B-F93C-4123-95DB-B47A2F8C6498}"/>
          </ac:cxnSpMkLst>
        </pc:cxnChg>
        <pc:cxnChg chg="add mod">
          <ac:chgData name="Amy Jorgensen" userId="3fe9a964-726e-4561-b5ce-996e5b2c4170" providerId="ADAL" clId="{0386A6EB-170F-432B-B450-A6D6647DBBC2}" dt="2021-07-08T00:46:40.349" v="3683" actId="14100"/>
          <ac:cxnSpMkLst>
            <pc:docMk/>
            <pc:sldMk cId="949470790" sldId="321"/>
            <ac:cxnSpMk id="46" creationId="{47F82A6C-5620-404C-BDE8-67D16B0FDAAE}"/>
          </ac:cxnSpMkLst>
        </pc:cxnChg>
        <pc:cxnChg chg="add mod">
          <ac:chgData name="Amy Jorgensen" userId="3fe9a964-726e-4561-b5ce-996e5b2c4170" providerId="ADAL" clId="{0386A6EB-170F-432B-B450-A6D6647DBBC2}" dt="2021-07-08T00:47:09.270" v="3689" actId="14100"/>
          <ac:cxnSpMkLst>
            <pc:docMk/>
            <pc:sldMk cId="949470790" sldId="321"/>
            <ac:cxnSpMk id="57" creationId="{90C8AE05-4E88-445F-9AB4-3A721D395E29}"/>
          </ac:cxnSpMkLst>
        </pc:cxnChg>
      </pc:sldChg>
      <pc:sldChg chg="modSp add mod ord">
        <pc:chgData name="Amy Jorgensen" userId="3fe9a964-726e-4561-b5ce-996e5b2c4170" providerId="ADAL" clId="{0386A6EB-170F-432B-B450-A6D6647DBBC2}" dt="2021-07-13T00:56:42.626" v="4266" actId="5793"/>
        <pc:sldMkLst>
          <pc:docMk/>
          <pc:sldMk cId="38992867" sldId="322"/>
        </pc:sldMkLst>
        <pc:spChg chg="mod">
          <ac:chgData name="Amy Jorgensen" userId="3fe9a964-726e-4561-b5ce-996e5b2c4170" providerId="ADAL" clId="{0386A6EB-170F-432B-B450-A6D6647DBBC2}" dt="2021-07-13T00:34:14.758" v="3695" actId="20577"/>
          <ac:spMkLst>
            <pc:docMk/>
            <pc:sldMk cId="38992867" sldId="322"/>
            <ac:spMk id="2" creationId="{183CAE4A-E189-4CAA-B3F5-7E97BC5188E3}"/>
          </ac:spMkLst>
        </pc:spChg>
        <pc:spChg chg="mod">
          <ac:chgData name="Amy Jorgensen" userId="3fe9a964-726e-4561-b5ce-996e5b2c4170" providerId="ADAL" clId="{0386A6EB-170F-432B-B450-A6D6647DBBC2}" dt="2021-07-13T00:49:19.448" v="4256" actId="20577"/>
          <ac:spMkLst>
            <pc:docMk/>
            <pc:sldMk cId="38992867" sldId="322"/>
            <ac:spMk id="4" creationId="{8ABEE1FE-AA01-4F70-B8AF-7518CBFB3476}"/>
          </ac:spMkLst>
        </pc:spChg>
        <pc:graphicFrameChg chg="mod modGraphic">
          <ac:chgData name="Amy Jorgensen" userId="3fe9a964-726e-4561-b5ce-996e5b2c4170" providerId="ADAL" clId="{0386A6EB-170F-432B-B450-A6D6647DBBC2}" dt="2021-07-13T00:56:42.626" v="4266" actId="5793"/>
          <ac:graphicFrameMkLst>
            <pc:docMk/>
            <pc:sldMk cId="38992867" sldId="322"/>
            <ac:graphicFrameMk id="5" creationId="{52F3E5B6-FF90-458F-9B48-5B539D07548D}"/>
          </ac:graphicFrameMkLst>
        </pc:graphicFrameChg>
      </pc:sldChg>
      <pc:sldChg chg="addSp delSp modSp add mod">
        <pc:chgData name="Amy Jorgensen" userId="3fe9a964-726e-4561-b5ce-996e5b2c4170" providerId="ADAL" clId="{0386A6EB-170F-432B-B450-A6D6647DBBC2}" dt="2021-07-13T01:08:22.996" v="4626" actId="20577"/>
        <pc:sldMkLst>
          <pc:docMk/>
          <pc:sldMk cId="3312727606" sldId="323"/>
        </pc:sldMkLst>
        <pc:spChg chg="mod">
          <ac:chgData name="Amy Jorgensen" userId="3fe9a964-726e-4561-b5ce-996e5b2c4170" providerId="ADAL" clId="{0386A6EB-170F-432B-B450-A6D6647DBBC2}" dt="2021-07-13T01:07:28.117" v="4475" actId="20577"/>
          <ac:spMkLst>
            <pc:docMk/>
            <pc:sldMk cId="3312727606" sldId="323"/>
            <ac:spMk id="2" creationId="{183CAE4A-E189-4CAA-B3F5-7E97BC5188E3}"/>
          </ac:spMkLst>
        </pc:spChg>
        <pc:spChg chg="mod">
          <ac:chgData name="Amy Jorgensen" userId="3fe9a964-726e-4561-b5ce-996e5b2c4170" providerId="ADAL" clId="{0386A6EB-170F-432B-B450-A6D6647DBBC2}" dt="2021-07-13T01:07:25.407" v="4470" actId="20577"/>
          <ac:spMkLst>
            <pc:docMk/>
            <pc:sldMk cId="3312727606" sldId="323"/>
            <ac:spMk id="4" creationId="{8ABEE1FE-AA01-4F70-B8AF-7518CBFB3476}"/>
          </ac:spMkLst>
        </pc:spChg>
        <pc:spChg chg="mod topLvl">
          <ac:chgData name="Amy Jorgensen" userId="3fe9a964-726e-4561-b5ce-996e5b2c4170" providerId="ADAL" clId="{0386A6EB-170F-432B-B450-A6D6647DBBC2}" dt="2021-07-13T01:02:24.216" v="4328" actId="14100"/>
          <ac:spMkLst>
            <pc:docMk/>
            <pc:sldMk cId="3312727606" sldId="323"/>
            <ac:spMk id="12" creationId="{8F5B2629-B410-4A7D-8512-5E4D556D6322}"/>
          </ac:spMkLst>
        </pc:spChg>
        <pc:spChg chg="mod topLvl">
          <ac:chgData name="Amy Jorgensen" userId="3fe9a964-726e-4561-b5ce-996e5b2c4170" providerId="ADAL" clId="{0386A6EB-170F-432B-B450-A6D6647DBBC2}" dt="2021-07-13T01:02:03.377" v="4324" actId="14100"/>
          <ac:spMkLst>
            <pc:docMk/>
            <pc:sldMk cId="3312727606" sldId="323"/>
            <ac:spMk id="13" creationId="{FFF5BFE2-0BC3-4E9F-A6A0-25D6E664D40D}"/>
          </ac:spMkLst>
        </pc:spChg>
        <pc:spChg chg="add mod">
          <ac:chgData name="Amy Jorgensen" userId="3fe9a964-726e-4561-b5ce-996e5b2c4170" providerId="ADAL" clId="{0386A6EB-170F-432B-B450-A6D6647DBBC2}" dt="2021-07-13T01:03:23.599" v="4353" actId="1035"/>
          <ac:spMkLst>
            <pc:docMk/>
            <pc:sldMk cId="3312727606" sldId="323"/>
            <ac:spMk id="24" creationId="{557E7EDE-EC24-4864-94B3-3B74A72A6CAE}"/>
          </ac:spMkLst>
        </pc:spChg>
        <pc:spChg chg="add mod">
          <ac:chgData name="Amy Jorgensen" userId="3fe9a964-726e-4561-b5ce-996e5b2c4170" providerId="ADAL" clId="{0386A6EB-170F-432B-B450-A6D6647DBBC2}" dt="2021-07-13T01:03:51.318" v="4359" actId="1035"/>
          <ac:spMkLst>
            <pc:docMk/>
            <pc:sldMk cId="3312727606" sldId="323"/>
            <ac:spMk id="25" creationId="{1485F998-3160-4E87-9467-6CB2367506F0}"/>
          </ac:spMkLst>
        </pc:spChg>
        <pc:spChg chg="add mod">
          <ac:chgData name="Amy Jorgensen" userId="3fe9a964-726e-4561-b5ce-996e5b2c4170" providerId="ADAL" clId="{0386A6EB-170F-432B-B450-A6D6647DBBC2}" dt="2021-07-13T01:03:18.957" v="4352" actId="1036"/>
          <ac:spMkLst>
            <pc:docMk/>
            <pc:sldMk cId="3312727606" sldId="323"/>
            <ac:spMk id="28" creationId="{4A2391CA-F901-4EE2-B0BF-54E309D0C32E}"/>
          </ac:spMkLst>
        </pc:spChg>
        <pc:spChg chg="add mod">
          <ac:chgData name="Amy Jorgensen" userId="3fe9a964-726e-4561-b5ce-996e5b2c4170" providerId="ADAL" clId="{0386A6EB-170F-432B-B450-A6D6647DBBC2}" dt="2021-07-13T01:03:54.365" v="4361" actId="1035"/>
          <ac:spMkLst>
            <pc:docMk/>
            <pc:sldMk cId="3312727606" sldId="323"/>
            <ac:spMk id="29" creationId="{E047D601-2C5A-4DEF-A0B6-662ABDE0B010}"/>
          </ac:spMkLst>
        </pc:spChg>
        <pc:spChg chg="add mod">
          <ac:chgData name="Amy Jorgensen" userId="3fe9a964-726e-4561-b5ce-996e5b2c4170" providerId="ADAL" clId="{0386A6EB-170F-432B-B450-A6D6647DBBC2}" dt="2021-07-13T01:05:21.917" v="4392" actId="1036"/>
          <ac:spMkLst>
            <pc:docMk/>
            <pc:sldMk cId="3312727606" sldId="323"/>
            <ac:spMk id="33" creationId="{C09DCC5A-92BF-404A-8EB3-C5272796D9A3}"/>
          </ac:spMkLst>
        </pc:spChg>
        <pc:spChg chg="add mod">
          <ac:chgData name="Amy Jorgensen" userId="3fe9a964-726e-4561-b5ce-996e5b2c4170" providerId="ADAL" clId="{0386A6EB-170F-432B-B450-A6D6647DBBC2}" dt="2021-07-13T01:04:32.202" v="4373" actId="1035"/>
          <ac:spMkLst>
            <pc:docMk/>
            <pc:sldMk cId="3312727606" sldId="323"/>
            <ac:spMk id="34" creationId="{92788A86-2755-42AC-9DDB-3D6DF8059864}"/>
          </ac:spMkLst>
        </pc:spChg>
        <pc:spChg chg="add mod">
          <ac:chgData name="Amy Jorgensen" userId="3fe9a964-726e-4561-b5ce-996e5b2c4170" providerId="ADAL" clId="{0386A6EB-170F-432B-B450-A6D6647DBBC2}" dt="2021-07-13T01:05:18.304" v="4391" actId="1036"/>
          <ac:spMkLst>
            <pc:docMk/>
            <pc:sldMk cId="3312727606" sldId="323"/>
            <ac:spMk id="37" creationId="{985FF02C-1704-4030-91C4-C412DC31CDDC}"/>
          </ac:spMkLst>
        </pc:spChg>
        <pc:spChg chg="add mod">
          <ac:chgData name="Amy Jorgensen" userId="3fe9a964-726e-4561-b5ce-996e5b2c4170" providerId="ADAL" clId="{0386A6EB-170F-432B-B450-A6D6647DBBC2}" dt="2021-07-13T01:05:02.297" v="4386" actId="14100"/>
          <ac:spMkLst>
            <pc:docMk/>
            <pc:sldMk cId="3312727606" sldId="323"/>
            <ac:spMk id="38" creationId="{E8925E23-1CAD-49D9-B2A9-FEE26B5D92C7}"/>
          </ac:spMkLst>
        </pc:spChg>
        <pc:spChg chg="add mod">
          <ac:chgData name="Amy Jorgensen" userId="3fe9a964-726e-4561-b5ce-996e5b2c4170" providerId="ADAL" clId="{0386A6EB-170F-432B-B450-A6D6647DBBC2}" dt="2021-07-13T01:05:26.106" v="4395" actId="1035"/>
          <ac:spMkLst>
            <pc:docMk/>
            <pc:sldMk cId="3312727606" sldId="323"/>
            <ac:spMk id="42" creationId="{DFB421E9-E648-4DE9-9684-CB8C4EFF6FD8}"/>
          </ac:spMkLst>
        </pc:spChg>
        <pc:spChg chg="add mod">
          <ac:chgData name="Amy Jorgensen" userId="3fe9a964-726e-4561-b5ce-996e5b2c4170" providerId="ADAL" clId="{0386A6EB-170F-432B-B450-A6D6647DBBC2}" dt="2021-07-13T01:05:42.017" v="4403" actId="1035"/>
          <ac:spMkLst>
            <pc:docMk/>
            <pc:sldMk cId="3312727606" sldId="323"/>
            <ac:spMk id="43" creationId="{A5CA3AF7-35DA-4A67-ABE0-4848DD5566B5}"/>
          </ac:spMkLst>
        </pc:spChg>
        <pc:spChg chg="add mod">
          <ac:chgData name="Amy Jorgensen" userId="3fe9a964-726e-4561-b5ce-996e5b2c4170" providerId="ADAL" clId="{0386A6EB-170F-432B-B450-A6D6647DBBC2}" dt="2021-07-13T01:05:58.727" v="4409" actId="1036"/>
          <ac:spMkLst>
            <pc:docMk/>
            <pc:sldMk cId="3312727606" sldId="323"/>
            <ac:spMk id="47" creationId="{357AEBDA-09AE-4A77-88C5-379EC082A9C3}"/>
          </ac:spMkLst>
        </pc:spChg>
        <pc:spChg chg="add mod">
          <ac:chgData name="Amy Jorgensen" userId="3fe9a964-726e-4561-b5ce-996e5b2c4170" providerId="ADAL" clId="{0386A6EB-170F-432B-B450-A6D6647DBBC2}" dt="2021-07-13T01:06:27.129" v="4418" actId="14100"/>
          <ac:spMkLst>
            <pc:docMk/>
            <pc:sldMk cId="3312727606" sldId="323"/>
            <ac:spMk id="48" creationId="{4CEE43B1-A568-49F6-8AEF-50B1E5DAE9E9}"/>
          </ac:spMkLst>
        </pc:spChg>
        <pc:spChg chg="add mod">
          <ac:chgData name="Amy Jorgensen" userId="3fe9a964-726e-4561-b5ce-996e5b2c4170" providerId="ADAL" clId="{0386A6EB-170F-432B-B450-A6D6647DBBC2}" dt="2021-07-13T01:08:22.996" v="4626" actId="20577"/>
          <ac:spMkLst>
            <pc:docMk/>
            <pc:sldMk cId="3312727606" sldId="323"/>
            <ac:spMk id="53" creationId="{2B88223D-DE2B-4B5C-804E-99B7EC983515}"/>
          </ac:spMkLst>
        </pc:spChg>
        <pc:grpChg chg="add del mod">
          <ac:chgData name="Amy Jorgensen" userId="3fe9a964-726e-4561-b5ce-996e5b2c4170" providerId="ADAL" clId="{0386A6EB-170F-432B-B450-A6D6647DBBC2}" dt="2021-07-13T01:01:21.801" v="4315" actId="165"/>
          <ac:grpSpMkLst>
            <pc:docMk/>
            <pc:sldMk cId="3312727606" sldId="323"/>
            <ac:grpSpMk id="11" creationId="{49D4564D-3723-4457-8C76-49471FBC56A3}"/>
          </ac:grpSpMkLst>
        </pc:grpChg>
        <pc:graphicFrameChg chg="add del modGraphic">
          <ac:chgData name="Amy Jorgensen" userId="3fe9a964-726e-4561-b5ce-996e5b2c4170" providerId="ADAL" clId="{0386A6EB-170F-432B-B450-A6D6647DBBC2}" dt="2021-07-13T01:00:09.307" v="4288" actId="478"/>
          <ac:graphicFrameMkLst>
            <pc:docMk/>
            <pc:sldMk cId="3312727606" sldId="323"/>
            <ac:graphicFrameMk id="5" creationId="{52F3E5B6-FF90-458F-9B48-5B539D07548D}"/>
          </ac:graphicFrameMkLst>
        </pc:graphicFrameChg>
        <pc:picChg chg="add mod">
          <ac:chgData name="Amy Jorgensen" userId="3fe9a964-726e-4561-b5ce-996e5b2c4170" providerId="ADAL" clId="{0386A6EB-170F-432B-B450-A6D6647DBBC2}" dt="2021-07-13T01:01:04.854" v="4313" actId="1076"/>
          <ac:picMkLst>
            <pc:docMk/>
            <pc:sldMk cId="3312727606" sldId="323"/>
            <ac:picMk id="6" creationId="{4C8F044F-546B-4A5B-A46F-D91FF71130CE}"/>
          </ac:picMkLst>
        </pc:picChg>
        <pc:picChg chg="add del mod">
          <ac:chgData name="Amy Jorgensen" userId="3fe9a964-726e-4561-b5ce-996e5b2c4170" providerId="ADAL" clId="{0386A6EB-170F-432B-B450-A6D6647DBBC2}" dt="2021-07-13T00:59:03.088" v="4279" actId="22"/>
          <ac:picMkLst>
            <pc:docMk/>
            <pc:sldMk cId="3312727606" sldId="323"/>
            <ac:picMk id="8" creationId="{B7BEA5F9-761F-43FD-B62B-4D6191FBA84E}"/>
          </ac:picMkLst>
        </pc:picChg>
        <pc:picChg chg="add mod">
          <ac:chgData name="Amy Jorgensen" userId="3fe9a964-726e-4561-b5ce-996e5b2c4170" providerId="ADAL" clId="{0386A6EB-170F-432B-B450-A6D6647DBBC2}" dt="2021-07-13T01:00:56.446" v="4310" actId="1037"/>
          <ac:picMkLst>
            <pc:docMk/>
            <pc:sldMk cId="3312727606" sldId="323"/>
            <ac:picMk id="10" creationId="{6B163AB0-C126-4A49-8328-1788AB4BC248}"/>
          </ac:picMkLst>
        </pc:picChg>
        <pc:cxnChg chg="mod topLvl">
          <ac:chgData name="Amy Jorgensen" userId="3fe9a964-726e-4561-b5ce-996e5b2c4170" providerId="ADAL" clId="{0386A6EB-170F-432B-B450-A6D6647DBBC2}" dt="2021-07-13T01:02:24.216" v="4328" actId="14100"/>
          <ac:cxnSpMkLst>
            <pc:docMk/>
            <pc:sldMk cId="3312727606" sldId="323"/>
            <ac:cxnSpMk id="14" creationId="{071F4DF3-4E22-46BF-A7C7-F718D5337FF9}"/>
          </ac:cxnSpMkLst>
        </pc:cxnChg>
        <pc:cxnChg chg="add mod">
          <ac:chgData name="Amy Jorgensen" userId="3fe9a964-726e-4561-b5ce-996e5b2c4170" providerId="ADAL" clId="{0386A6EB-170F-432B-B450-A6D6647DBBC2}" dt="2021-07-13T01:03:51.318" v="4359" actId="1035"/>
          <ac:cxnSpMkLst>
            <pc:docMk/>
            <pc:sldMk cId="3312727606" sldId="323"/>
            <ac:cxnSpMk id="26" creationId="{2465A2C8-165E-4D77-B542-66D01B56786E}"/>
          </ac:cxnSpMkLst>
        </pc:cxnChg>
        <pc:cxnChg chg="add mod">
          <ac:chgData name="Amy Jorgensen" userId="3fe9a964-726e-4561-b5ce-996e5b2c4170" providerId="ADAL" clId="{0386A6EB-170F-432B-B450-A6D6647DBBC2}" dt="2021-07-13T01:03:54.365" v="4361" actId="1035"/>
          <ac:cxnSpMkLst>
            <pc:docMk/>
            <pc:sldMk cId="3312727606" sldId="323"/>
            <ac:cxnSpMk id="30" creationId="{AE4CE939-2965-493F-A4B1-0840F520C2A7}"/>
          </ac:cxnSpMkLst>
        </pc:cxnChg>
        <pc:cxnChg chg="add mod">
          <ac:chgData name="Amy Jorgensen" userId="3fe9a964-726e-4561-b5ce-996e5b2c4170" providerId="ADAL" clId="{0386A6EB-170F-432B-B450-A6D6647DBBC2}" dt="2021-07-13T01:05:21.917" v="4392" actId="1036"/>
          <ac:cxnSpMkLst>
            <pc:docMk/>
            <pc:sldMk cId="3312727606" sldId="323"/>
            <ac:cxnSpMk id="35" creationId="{02DBABBF-9B59-4240-9C0E-FB352623D17A}"/>
          </ac:cxnSpMkLst>
        </pc:cxnChg>
        <pc:cxnChg chg="add mod">
          <ac:chgData name="Amy Jorgensen" userId="3fe9a964-726e-4561-b5ce-996e5b2c4170" providerId="ADAL" clId="{0386A6EB-170F-432B-B450-A6D6647DBBC2}" dt="2021-07-13T01:05:18.304" v="4391" actId="1036"/>
          <ac:cxnSpMkLst>
            <pc:docMk/>
            <pc:sldMk cId="3312727606" sldId="323"/>
            <ac:cxnSpMk id="39" creationId="{46CAB0F0-3974-406F-9DB0-808937859711}"/>
          </ac:cxnSpMkLst>
        </pc:cxnChg>
        <pc:cxnChg chg="add mod">
          <ac:chgData name="Amy Jorgensen" userId="3fe9a964-726e-4561-b5ce-996e5b2c4170" providerId="ADAL" clId="{0386A6EB-170F-432B-B450-A6D6647DBBC2}" dt="2021-07-13T01:05:42.017" v="4403" actId="1035"/>
          <ac:cxnSpMkLst>
            <pc:docMk/>
            <pc:sldMk cId="3312727606" sldId="323"/>
            <ac:cxnSpMk id="44" creationId="{E834F737-69AE-433F-B4BF-2881F03FCFD8}"/>
          </ac:cxnSpMkLst>
        </pc:cxnChg>
        <pc:cxnChg chg="add mod">
          <ac:chgData name="Amy Jorgensen" userId="3fe9a964-726e-4561-b5ce-996e5b2c4170" providerId="ADAL" clId="{0386A6EB-170F-432B-B450-A6D6647DBBC2}" dt="2021-07-13T01:06:27.129" v="4418" actId="14100"/>
          <ac:cxnSpMkLst>
            <pc:docMk/>
            <pc:sldMk cId="3312727606" sldId="323"/>
            <ac:cxnSpMk id="49" creationId="{41A14A5A-1A21-44D1-93A1-FF3E78A01FAD}"/>
          </ac:cxnSpMkLst>
        </pc:cxnChg>
      </pc:sldChg>
      <pc:sldChg chg="delSp modSp add mod">
        <pc:chgData name="Amy Jorgensen" userId="3fe9a964-726e-4561-b5ce-996e5b2c4170" providerId="ADAL" clId="{0386A6EB-170F-432B-B450-A6D6647DBBC2}" dt="2021-07-13T01:11:39.945" v="5044" actId="20577"/>
        <pc:sldMkLst>
          <pc:docMk/>
          <pc:sldMk cId="3381310241" sldId="324"/>
        </pc:sldMkLst>
        <pc:spChg chg="mod">
          <ac:chgData name="Amy Jorgensen" userId="3fe9a964-726e-4561-b5ce-996e5b2c4170" providerId="ADAL" clId="{0386A6EB-170F-432B-B450-A6D6647DBBC2}" dt="2021-07-13T01:11:39.945" v="5044" actId="20577"/>
          <ac:spMkLst>
            <pc:docMk/>
            <pc:sldMk cId="3381310241" sldId="324"/>
            <ac:spMk id="4" creationId="{8ABEE1FE-AA01-4F70-B8AF-7518CBFB3476}"/>
          </ac:spMkLst>
        </pc:spChg>
        <pc:spChg chg="del">
          <ac:chgData name="Amy Jorgensen" userId="3fe9a964-726e-4561-b5ce-996e5b2c4170" providerId="ADAL" clId="{0386A6EB-170F-432B-B450-A6D6647DBBC2}" dt="2021-07-13T01:09:55.406" v="4629" actId="478"/>
          <ac:spMkLst>
            <pc:docMk/>
            <pc:sldMk cId="3381310241" sldId="324"/>
            <ac:spMk id="12" creationId="{8F5B2629-B410-4A7D-8512-5E4D556D6322}"/>
          </ac:spMkLst>
        </pc:spChg>
        <pc:spChg chg="del">
          <ac:chgData name="Amy Jorgensen" userId="3fe9a964-726e-4561-b5ce-996e5b2c4170" providerId="ADAL" clId="{0386A6EB-170F-432B-B450-A6D6647DBBC2}" dt="2021-07-13T01:09:55.406" v="4629" actId="478"/>
          <ac:spMkLst>
            <pc:docMk/>
            <pc:sldMk cId="3381310241" sldId="324"/>
            <ac:spMk id="13" creationId="{FFF5BFE2-0BC3-4E9F-A6A0-25D6E664D40D}"/>
          </ac:spMkLst>
        </pc:spChg>
        <pc:spChg chg="del">
          <ac:chgData name="Amy Jorgensen" userId="3fe9a964-726e-4561-b5ce-996e5b2c4170" providerId="ADAL" clId="{0386A6EB-170F-432B-B450-A6D6647DBBC2}" dt="2021-07-13T01:09:55.406" v="4629" actId="478"/>
          <ac:spMkLst>
            <pc:docMk/>
            <pc:sldMk cId="3381310241" sldId="324"/>
            <ac:spMk id="24" creationId="{557E7EDE-EC24-4864-94B3-3B74A72A6CAE}"/>
          </ac:spMkLst>
        </pc:spChg>
        <pc:spChg chg="del">
          <ac:chgData name="Amy Jorgensen" userId="3fe9a964-726e-4561-b5ce-996e5b2c4170" providerId="ADAL" clId="{0386A6EB-170F-432B-B450-A6D6647DBBC2}" dt="2021-07-13T01:09:55.406" v="4629" actId="478"/>
          <ac:spMkLst>
            <pc:docMk/>
            <pc:sldMk cId="3381310241" sldId="324"/>
            <ac:spMk id="25" creationId="{1485F998-3160-4E87-9467-6CB2367506F0}"/>
          </ac:spMkLst>
        </pc:spChg>
        <pc:spChg chg="del">
          <ac:chgData name="Amy Jorgensen" userId="3fe9a964-726e-4561-b5ce-996e5b2c4170" providerId="ADAL" clId="{0386A6EB-170F-432B-B450-A6D6647DBBC2}" dt="2021-07-13T01:09:55.406" v="4629" actId="478"/>
          <ac:spMkLst>
            <pc:docMk/>
            <pc:sldMk cId="3381310241" sldId="324"/>
            <ac:spMk id="28" creationId="{4A2391CA-F901-4EE2-B0BF-54E309D0C32E}"/>
          </ac:spMkLst>
        </pc:spChg>
        <pc:spChg chg="del">
          <ac:chgData name="Amy Jorgensen" userId="3fe9a964-726e-4561-b5ce-996e5b2c4170" providerId="ADAL" clId="{0386A6EB-170F-432B-B450-A6D6647DBBC2}" dt="2021-07-13T01:09:55.406" v="4629" actId="478"/>
          <ac:spMkLst>
            <pc:docMk/>
            <pc:sldMk cId="3381310241" sldId="324"/>
            <ac:spMk id="29" creationId="{E047D601-2C5A-4DEF-A0B6-662ABDE0B010}"/>
          </ac:spMkLst>
        </pc:spChg>
        <pc:spChg chg="del">
          <ac:chgData name="Amy Jorgensen" userId="3fe9a964-726e-4561-b5ce-996e5b2c4170" providerId="ADAL" clId="{0386A6EB-170F-432B-B450-A6D6647DBBC2}" dt="2021-07-13T01:09:55.406" v="4629" actId="478"/>
          <ac:spMkLst>
            <pc:docMk/>
            <pc:sldMk cId="3381310241" sldId="324"/>
            <ac:spMk id="33" creationId="{C09DCC5A-92BF-404A-8EB3-C5272796D9A3}"/>
          </ac:spMkLst>
        </pc:spChg>
        <pc:spChg chg="del">
          <ac:chgData name="Amy Jorgensen" userId="3fe9a964-726e-4561-b5ce-996e5b2c4170" providerId="ADAL" clId="{0386A6EB-170F-432B-B450-A6D6647DBBC2}" dt="2021-07-13T01:09:55.406" v="4629" actId="478"/>
          <ac:spMkLst>
            <pc:docMk/>
            <pc:sldMk cId="3381310241" sldId="324"/>
            <ac:spMk id="34" creationId="{92788A86-2755-42AC-9DDB-3D6DF8059864}"/>
          </ac:spMkLst>
        </pc:spChg>
        <pc:spChg chg="del">
          <ac:chgData name="Amy Jorgensen" userId="3fe9a964-726e-4561-b5ce-996e5b2c4170" providerId="ADAL" clId="{0386A6EB-170F-432B-B450-A6D6647DBBC2}" dt="2021-07-13T01:09:55.406" v="4629" actId="478"/>
          <ac:spMkLst>
            <pc:docMk/>
            <pc:sldMk cId="3381310241" sldId="324"/>
            <ac:spMk id="37" creationId="{985FF02C-1704-4030-91C4-C412DC31CDDC}"/>
          </ac:spMkLst>
        </pc:spChg>
        <pc:spChg chg="del">
          <ac:chgData name="Amy Jorgensen" userId="3fe9a964-726e-4561-b5ce-996e5b2c4170" providerId="ADAL" clId="{0386A6EB-170F-432B-B450-A6D6647DBBC2}" dt="2021-07-13T01:09:55.406" v="4629" actId="478"/>
          <ac:spMkLst>
            <pc:docMk/>
            <pc:sldMk cId="3381310241" sldId="324"/>
            <ac:spMk id="38" creationId="{E8925E23-1CAD-49D9-B2A9-FEE26B5D92C7}"/>
          </ac:spMkLst>
        </pc:spChg>
        <pc:spChg chg="del">
          <ac:chgData name="Amy Jorgensen" userId="3fe9a964-726e-4561-b5ce-996e5b2c4170" providerId="ADAL" clId="{0386A6EB-170F-432B-B450-A6D6647DBBC2}" dt="2021-07-13T01:09:55.406" v="4629" actId="478"/>
          <ac:spMkLst>
            <pc:docMk/>
            <pc:sldMk cId="3381310241" sldId="324"/>
            <ac:spMk id="42" creationId="{DFB421E9-E648-4DE9-9684-CB8C4EFF6FD8}"/>
          </ac:spMkLst>
        </pc:spChg>
        <pc:spChg chg="del">
          <ac:chgData name="Amy Jorgensen" userId="3fe9a964-726e-4561-b5ce-996e5b2c4170" providerId="ADAL" clId="{0386A6EB-170F-432B-B450-A6D6647DBBC2}" dt="2021-07-13T01:09:55.406" v="4629" actId="478"/>
          <ac:spMkLst>
            <pc:docMk/>
            <pc:sldMk cId="3381310241" sldId="324"/>
            <ac:spMk id="43" creationId="{A5CA3AF7-35DA-4A67-ABE0-4848DD5566B5}"/>
          </ac:spMkLst>
        </pc:spChg>
        <pc:spChg chg="del">
          <ac:chgData name="Amy Jorgensen" userId="3fe9a964-726e-4561-b5ce-996e5b2c4170" providerId="ADAL" clId="{0386A6EB-170F-432B-B450-A6D6647DBBC2}" dt="2021-07-13T01:09:55.406" v="4629" actId="478"/>
          <ac:spMkLst>
            <pc:docMk/>
            <pc:sldMk cId="3381310241" sldId="324"/>
            <ac:spMk id="47" creationId="{357AEBDA-09AE-4A77-88C5-379EC082A9C3}"/>
          </ac:spMkLst>
        </pc:spChg>
        <pc:spChg chg="del">
          <ac:chgData name="Amy Jorgensen" userId="3fe9a964-726e-4561-b5ce-996e5b2c4170" providerId="ADAL" clId="{0386A6EB-170F-432B-B450-A6D6647DBBC2}" dt="2021-07-13T01:09:55.406" v="4629" actId="478"/>
          <ac:spMkLst>
            <pc:docMk/>
            <pc:sldMk cId="3381310241" sldId="324"/>
            <ac:spMk id="48" creationId="{4CEE43B1-A568-49F6-8AEF-50B1E5DAE9E9}"/>
          </ac:spMkLst>
        </pc:spChg>
        <pc:spChg chg="del mod">
          <ac:chgData name="Amy Jorgensen" userId="3fe9a964-726e-4561-b5ce-996e5b2c4170" providerId="ADAL" clId="{0386A6EB-170F-432B-B450-A6D6647DBBC2}" dt="2021-07-13T01:10:01.227" v="4631" actId="478"/>
          <ac:spMkLst>
            <pc:docMk/>
            <pc:sldMk cId="3381310241" sldId="324"/>
            <ac:spMk id="53" creationId="{2B88223D-DE2B-4B5C-804E-99B7EC983515}"/>
          </ac:spMkLst>
        </pc:spChg>
        <pc:picChg chg="del">
          <ac:chgData name="Amy Jorgensen" userId="3fe9a964-726e-4561-b5ce-996e5b2c4170" providerId="ADAL" clId="{0386A6EB-170F-432B-B450-A6D6647DBBC2}" dt="2021-07-13T01:09:51.817" v="4628" actId="478"/>
          <ac:picMkLst>
            <pc:docMk/>
            <pc:sldMk cId="3381310241" sldId="324"/>
            <ac:picMk id="10" creationId="{6B163AB0-C126-4A49-8328-1788AB4BC248}"/>
          </ac:picMkLst>
        </pc:picChg>
        <pc:cxnChg chg="del mod">
          <ac:chgData name="Amy Jorgensen" userId="3fe9a964-726e-4561-b5ce-996e5b2c4170" providerId="ADAL" clId="{0386A6EB-170F-432B-B450-A6D6647DBBC2}" dt="2021-07-13T01:09:55.406" v="4629" actId="478"/>
          <ac:cxnSpMkLst>
            <pc:docMk/>
            <pc:sldMk cId="3381310241" sldId="324"/>
            <ac:cxnSpMk id="14" creationId="{071F4DF3-4E22-46BF-A7C7-F718D5337FF9}"/>
          </ac:cxnSpMkLst>
        </pc:cxnChg>
        <pc:cxnChg chg="del mod">
          <ac:chgData name="Amy Jorgensen" userId="3fe9a964-726e-4561-b5ce-996e5b2c4170" providerId="ADAL" clId="{0386A6EB-170F-432B-B450-A6D6647DBBC2}" dt="2021-07-13T01:09:55.406" v="4629" actId="478"/>
          <ac:cxnSpMkLst>
            <pc:docMk/>
            <pc:sldMk cId="3381310241" sldId="324"/>
            <ac:cxnSpMk id="26" creationId="{2465A2C8-165E-4D77-B542-66D01B56786E}"/>
          </ac:cxnSpMkLst>
        </pc:cxnChg>
        <pc:cxnChg chg="del mod">
          <ac:chgData name="Amy Jorgensen" userId="3fe9a964-726e-4561-b5ce-996e5b2c4170" providerId="ADAL" clId="{0386A6EB-170F-432B-B450-A6D6647DBBC2}" dt="2021-07-13T01:09:55.406" v="4629" actId="478"/>
          <ac:cxnSpMkLst>
            <pc:docMk/>
            <pc:sldMk cId="3381310241" sldId="324"/>
            <ac:cxnSpMk id="30" creationId="{AE4CE939-2965-493F-A4B1-0840F520C2A7}"/>
          </ac:cxnSpMkLst>
        </pc:cxnChg>
        <pc:cxnChg chg="del mod">
          <ac:chgData name="Amy Jorgensen" userId="3fe9a964-726e-4561-b5ce-996e5b2c4170" providerId="ADAL" clId="{0386A6EB-170F-432B-B450-A6D6647DBBC2}" dt="2021-07-13T01:09:55.406" v="4629" actId="478"/>
          <ac:cxnSpMkLst>
            <pc:docMk/>
            <pc:sldMk cId="3381310241" sldId="324"/>
            <ac:cxnSpMk id="35" creationId="{02DBABBF-9B59-4240-9C0E-FB352623D17A}"/>
          </ac:cxnSpMkLst>
        </pc:cxnChg>
        <pc:cxnChg chg="del mod">
          <ac:chgData name="Amy Jorgensen" userId="3fe9a964-726e-4561-b5ce-996e5b2c4170" providerId="ADAL" clId="{0386A6EB-170F-432B-B450-A6D6647DBBC2}" dt="2021-07-13T01:09:55.406" v="4629" actId="478"/>
          <ac:cxnSpMkLst>
            <pc:docMk/>
            <pc:sldMk cId="3381310241" sldId="324"/>
            <ac:cxnSpMk id="39" creationId="{46CAB0F0-3974-406F-9DB0-808937859711}"/>
          </ac:cxnSpMkLst>
        </pc:cxnChg>
        <pc:cxnChg chg="del mod">
          <ac:chgData name="Amy Jorgensen" userId="3fe9a964-726e-4561-b5ce-996e5b2c4170" providerId="ADAL" clId="{0386A6EB-170F-432B-B450-A6D6647DBBC2}" dt="2021-07-13T01:09:55.406" v="4629" actId="478"/>
          <ac:cxnSpMkLst>
            <pc:docMk/>
            <pc:sldMk cId="3381310241" sldId="324"/>
            <ac:cxnSpMk id="44" creationId="{E834F737-69AE-433F-B4BF-2881F03FCFD8}"/>
          </ac:cxnSpMkLst>
        </pc:cxnChg>
        <pc:cxnChg chg="del mod">
          <ac:chgData name="Amy Jorgensen" userId="3fe9a964-726e-4561-b5ce-996e5b2c4170" providerId="ADAL" clId="{0386A6EB-170F-432B-B450-A6D6647DBBC2}" dt="2021-07-13T01:09:55.406" v="4629" actId="478"/>
          <ac:cxnSpMkLst>
            <pc:docMk/>
            <pc:sldMk cId="3381310241" sldId="324"/>
            <ac:cxnSpMk id="49" creationId="{41A14A5A-1A21-44D1-93A1-FF3E78A01FAD}"/>
          </ac:cxnSpMkLst>
        </pc:cxnChg>
      </pc:sldChg>
      <pc:sldChg chg="addSp delSp modSp add mod ord">
        <pc:chgData name="Amy Jorgensen" userId="3fe9a964-726e-4561-b5ce-996e5b2c4170" providerId="ADAL" clId="{0386A6EB-170F-432B-B450-A6D6647DBBC2}" dt="2021-07-13T01:57:52.645" v="5195" actId="1076"/>
        <pc:sldMkLst>
          <pc:docMk/>
          <pc:sldMk cId="3999561337" sldId="325"/>
        </pc:sldMkLst>
        <pc:spChg chg="mod">
          <ac:chgData name="Amy Jorgensen" userId="3fe9a964-726e-4561-b5ce-996e5b2c4170" providerId="ADAL" clId="{0386A6EB-170F-432B-B450-A6D6647DBBC2}" dt="2021-07-13T01:56:41.805" v="5180" actId="14100"/>
          <ac:spMkLst>
            <pc:docMk/>
            <pc:sldMk cId="3999561337" sldId="325"/>
            <ac:spMk id="2" creationId="{183CAE4A-E189-4CAA-B3F5-7E97BC5188E3}"/>
          </ac:spMkLst>
        </pc:spChg>
        <pc:spChg chg="mod">
          <ac:chgData name="Amy Jorgensen" userId="3fe9a964-726e-4561-b5ce-996e5b2c4170" providerId="ADAL" clId="{0386A6EB-170F-432B-B450-A6D6647DBBC2}" dt="2021-07-13T01:56:35.285" v="5179" actId="20577"/>
          <ac:spMkLst>
            <pc:docMk/>
            <pc:sldMk cId="3999561337" sldId="325"/>
            <ac:spMk id="4" creationId="{8ABEE1FE-AA01-4F70-B8AF-7518CBFB3476}"/>
          </ac:spMkLst>
        </pc:spChg>
        <pc:graphicFrameChg chg="del">
          <ac:chgData name="Amy Jorgensen" userId="3fe9a964-726e-4561-b5ce-996e5b2c4170" providerId="ADAL" clId="{0386A6EB-170F-432B-B450-A6D6647DBBC2}" dt="2021-07-13T01:54:31.440" v="5050" actId="478"/>
          <ac:graphicFrameMkLst>
            <pc:docMk/>
            <pc:sldMk cId="3999561337" sldId="325"/>
            <ac:graphicFrameMk id="5" creationId="{52F3E5B6-FF90-458F-9B48-5B539D07548D}"/>
          </ac:graphicFrameMkLst>
        </pc:graphicFrameChg>
        <pc:picChg chg="add mod modCrop">
          <ac:chgData name="Amy Jorgensen" userId="3fe9a964-726e-4561-b5ce-996e5b2c4170" providerId="ADAL" clId="{0386A6EB-170F-432B-B450-A6D6647DBBC2}" dt="2021-07-13T01:57:25.835" v="5191" actId="732"/>
          <ac:picMkLst>
            <pc:docMk/>
            <pc:sldMk cId="3999561337" sldId="325"/>
            <ac:picMk id="6" creationId="{C2A7303D-650A-44B7-B072-A82584105A3B}"/>
          </ac:picMkLst>
        </pc:picChg>
        <pc:picChg chg="add mod">
          <ac:chgData name="Amy Jorgensen" userId="3fe9a964-726e-4561-b5ce-996e5b2c4170" providerId="ADAL" clId="{0386A6EB-170F-432B-B450-A6D6647DBBC2}" dt="2021-07-13T01:57:52.645" v="5195" actId="1076"/>
          <ac:picMkLst>
            <pc:docMk/>
            <pc:sldMk cId="3999561337" sldId="325"/>
            <ac:picMk id="8" creationId="{386A9C41-11C2-43BC-A032-3087D04DD0C6}"/>
          </ac:picMkLst>
        </pc:picChg>
      </pc:sldChg>
      <pc:sldChg chg="addSp delSp modSp add mod">
        <pc:chgData name="Amy Jorgensen" userId="3fe9a964-726e-4561-b5ce-996e5b2c4170" providerId="ADAL" clId="{0386A6EB-170F-432B-B450-A6D6647DBBC2}" dt="2021-09-03T05:58:29.989" v="14945" actId="20577"/>
        <pc:sldMkLst>
          <pc:docMk/>
          <pc:sldMk cId="712181197" sldId="326"/>
        </pc:sldMkLst>
        <pc:spChg chg="mod">
          <ac:chgData name="Amy Jorgensen" userId="3fe9a964-726e-4561-b5ce-996e5b2c4170" providerId="ADAL" clId="{0386A6EB-170F-432B-B450-A6D6647DBBC2}" dt="2021-09-03T05:58:29.989" v="14945" actId="20577"/>
          <ac:spMkLst>
            <pc:docMk/>
            <pc:sldMk cId="712181197" sldId="326"/>
            <ac:spMk id="2" creationId="{183CAE4A-E189-4CAA-B3F5-7E97BC5188E3}"/>
          </ac:spMkLst>
        </pc:spChg>
        <pc:spChg chg="mod">
          <ac:chgData name="Amy Jorgensen" userId="3fe9a964-726e-4561-b5ce-996e5b2c4170" providerId="ADAL" clId="{0386A6EB-170F-432B-B450-A6D6647DBBC2}" dt="2021-07-13T02:08:07.834" v="5318" actId="20577"/>
          <ac:spMkLst>
            <pc:docMk/>
            <pc:sldMk cId="712181197" sldId="326"/>
            <ac:spMk id="4" creationId="{8ABEE1FE-AA01-4F70-B8AF-7518CBFB3476}"/>
          </ac:spMkLst>
        </pc:spChg>
        <pc:spChg chg="add mod">
          <ac:chgData name="Amy Jorgensen" userId="3fe9a964-726e-4561-b5ce-996e5b2c4170" providerId="ADAL" clId="{0386A6EB-170F-432B-B450-A6D6647DBBC2}" dt="2021-07-13T02:54:24.561" v="5377" actId="14100"/>
          <ac:spMkLst>
            <pc:docMk/>
            <pc:sldMk cId="712181197" sldId="326"/>
            <ac:spMk id="14" creationId="{97BCE7A9-5D66-4018-863A-3DA94C656090}"/>
          </ac:spMkLst>
        </pc:spChg>
        <pc:spChg chg="add mod">
          <ac:chgData name="Amy Jorgensen" userId="3fe9a964-726e-4561-b5ce-996e5b2c4170" providerId="ADAL" clId="{0386A6EB-170F-432B-B450-A6D6647DBBC2}" dt="2021-07-13T02:56:47.870" v="5536" actId="20577"/>
          <ac:spMkLst>
            <pc:docMk/>
            <pc:sldMk cId="712181197" sldId="326"/>
            <ac:spMk id="15" creationId="{C6347632-F6A8-47D7-B1DA-D42275BE70E1}"/>
          </ac:spMkLst>
        </pc:spChg>
        <pc:spChg chg="add mod">
          <ac:chgData name="Amy Jorgensen" userId="3fe9a964-726e-4561-b5ce-996e5b2c4170" providerId="ADAL" clId="{0386A6EB-170F-432B-B450-A6D6647DBBC2}" dt="2021-07-13T02:57:27.398" v="5544" actId="14100"/>
          <ac:spMkLst>
            <pc:docMk/>
            <pc:sldMk cId="712181197" sldId="326"/>
            <ac:spMk id="16" creationId="{BD953547-CF5C-4766-A300-AE7E6F4B0706}"/>
          </ac:spMkLst>
        </pc:spChg>
        <pc:spChg chg="add mod">
          <ac:chgData name="Amy Jorgensen" userId="3fe9a964-726e-4561-b5ce-996e5b2c4170" providerId="ADAL" clId="{0386A6EB-170F-432B-B450-A6D6647DBBC2}" dt="2021-07-13T02:59:00.716" v="5695" actId="20577"/>
          <ac:spMkLst>
            <pc:docMk/>
            <pc:sldMk cId="712181197" sldId="326"/>
            <ac:spMk id="17" creationId="{A4A6D085-127A-4672-968C-AF547B50F979}"/>
          </ac:spMkLst>
        </pc:spChg>
        <pc:grpChg chg="add mod">
          <ac:chgData name="Amy Jorgensen" userId="3fe9a964-726e-4561-b5ce-996e5b2c4170" providerId="ADAL" clId="{0386A6EB-170F-432B-B450-A6D6647DBBC2}" dt="2021-07-13T02:06:33.532" v="5218" actId="164"/>
          <ac:grpSpMkLst>
            <pc:docMk/>
            <pc:sldMk cId="712181197" sldId="326"/>
            <ac:grpSpMk id="10" creationId="{6D36C98B-D47E-4006-9CB8-F068933CB578}"/>
          </ac:grpSpMkLst>
        </pc:grpChg>
        <pc:grpChg chg="add mod">
          <ac:chgData name="Amy Jorgensen" userId="3fe9a964-726e-4561-b5ce-996e5b2c4170" providerId="ADAL" clId="{0386A6EB-170F-432B-B450-A6D6647DBBC2}" dt="2021-07-13T02:53:55.047" v="5376" actId="1037"/>
          <ac:grpSpMkLst>
            <pc:docMk/>
            <pc:sldMk cId="712181197" sldId="326"/>
            <ac:grpSpMk id="13" creationId="{D96479AB-9D2D-43F2-B46A-B4ABCACCD0CE}"/>
          </ac:grpSpMkLst>
        </pc:grpChg>
        <pc:picChg chg="add mod">
          <ac:chgData name="Amy Jorgensen" userId="3fe9a964-726e-4561-b5ce-996e5b2c4170" providerId="ADAL" clId="{0386A6EB-170F-432B-B450-A6D6647DBBC2}" dt="2021-07-13T02:05:51.760" v="5212" actId="164"/>
          <ac:picMkLst>
            <pc:docMk/>
            <pc:sldMk cId="712181197" sldId="326"/>
            <ac:picMk id="5" creationId="{755DE18C-20AF-4B4A-956B-624DD84A52E5}"/>
          </ac:picMkLst>
        </pc:picChg>
        <pc:picChg chg="del">
          <ac:chgData name="Amy Jorgensen" userId="3fe9a964-726e-4561-b5ce-996e5b2c4170" providerId="ADAL" clId="{0386A6EB-170F-432B-B450-A6D6647DBBC2}" dt="2021-07-13T02:04:31.382" v="5198" actId="478"/>
          <ac:picMkLst>
            <pc:docMk/>
            <pc:sldMk cId="712181197" sldId="326"/>
            <ac:picMk id="6" creationId="{C2A7303D-650A-44B7-B072-A82584105A3B}"/>
          </ac:picMkLst>
        </pc:picChg>
        <pc:picChg chg="del">
          <ac:chgData name="Amy Jorgensen" userId="3fe9a964-726e-4561-b5ce-996e5b2c4170" providerId="ADAL" clId="{0386A6EB-170F-432B-B450-A6D6647DBBC2}" dt="2021-07-13T02:04:29.685" v="5197" actId="478"/>
          <ac:picMkLst>
            <pc:docMk/>
            <pc:sldMk cId="712181197" sldId="326"/>
            <ac:picMk id="8" creationId="{386A9C41-11C2-43BC-A032-3087D04DD0C6}"/>
          </ac:picMkLst>
        </pc:picChg>
        <pc:picChg chg="add mod">
          <ac:chgData name="Amy Jorgensen" userId="3fe9a964-726e-4561-b5ce-996e5b2c4170" providerId="ADAL" clId="{0386A6EB-170F-432B-B450-A6D6647DBBC2}" dt="2021-07-13T02:05:51.760" v="5212" actId="164"/>
          <ac:picMkLst>
            <pc:docMk/>
            <pc:sldMk cId="712181197" sldId="326"/>
            <ac:picMk id="9" creationId="{CB063DBB-0398-4E72-BEA9-9F0655AEE9EE}"/>
          </ac:picMkLst>
        </pc:picChg>
        <pc:picChg chg="add mod">
          <ac:chgData name="Amy Jorgensen" userId="3fe9a964-726e-4561-b5ce-996e5b2c4170" providerId="ADAL" clId="{0386A6EB-170F-432B-B450-A6D6647DBBC2}" dt="2021-07-13T02:06:33.532" v="5218" actId="164"/>
          <ac:picMkLst>
            <pc:docMk/>
            <pc:sldMk cId="712181197" sldId="326"/>
            <ac:picMk id="12" creationId="{827E68EB-F889-45DE-9002-26C7190AED43}"/>
          </ac:picMkLst>
        </pc:picChg>
      </pc:sldChg>
      <pc:sldChg chg="addSp delSp modSp add mod">
        <pc:chgData name="Amy Jorgensen" userId="3fe9a964-726e-4561-b5ce-996e5b2c4170" providerId="ADAL" clId="{0386A6EB-170F-432B-B450-A6D6647DBBC2}" dt="2021-07-13T03:23:45.588" v="6381" actId="14100"/>
        <pc:sldMkLst>
          <pc:docMk/>
          <pc:sldMk cId="2106603778" sldId="327"/>
        </pc:sldMkLst>
        <pc:spChg chg="mod">
          <ac:chgData name="Amy Jorgensen" userId="3fe9a964-726e-4561-b5ce-996e5b2c4170" providerId="ADAL" clId="{0386A6EB-170F-432B-B450-A6D6647DBBC2}" dt="2021-07-13T03:15:42.676" v="5746" actId="20577"/>
          <ac:spMkLst>
            <pc:docMk/>
            <pc:sldMk cId="2106603778" sldId="327"/>
            <ac:spMk id="2" creationId="{183CAE4A-E189-4CAA-B3F5-7E97BC5188E3}"/>
          </ac:spMkLst>
        </pc:spChg>
        <pc:spChg chg="del mod">
          <ac:chgData name="Amy Jorgensen" userId="3fe9a964-726e-4561-b5ce-996e5b2c4170" providerId="ADAL" clId="{0386A6EB-170F-432B-B450-A6D6647DBBC2}" dt="2021-07-13T03:15:45.481" v="5748"/>
          <ac:spMkLst>
            <pc:docMk/>
            <pc:sldMk cId="2106603778" sldId="327"/>
            <ac:spMk id="4" creationId="{8ABEE1FE-AA01-4F70-B8AF-7518CBFB3476}"/>
          </ac:spMkLst>
        </pc:spChg>
        <pc:spChg chg="mod">
          <ac:chgData name="Amy Jorgensen" userId="3fe9a964-726e-4561-b5ce-996e5b2c4170" providerId="ADAL" clId="{0386A6EB-170F-432B-B450-A6D6647DBBC2}" dt="2021-07-13T03:19:08.513" v="5933" actId="14100"/>
          <ac:spMkLst>
            <pc:docMk/>
            <pc:sldMk cId="2106603778" sldId="327"/>
            <ac:spMk id="14" creationId="{97BCE7A9-5D66-4018-863A-3DA94C656090}"/>
          </ac:spMkLst>
        </pc:spChg>
        <pc:spChg chg="mod">
          <ac:chgData name="Amy Jorgensen" userId="3fe9a964-726e-4561-b5ce-996e5b2c4170" providerId="ADAL" clId="{0386A6EB-170F-432B-B450-A6D6647DBBC2}" dt="2021-07-13T03:22:21.217" v="6226" actId="14100"/>
          <ac:spMkLst>
            <pc:docMk/>
            <pc:sldMk cId="2106603778" sldId="327"/>
            <ac:spMk id="15" creationId="{C6347632-F6A8-47D7-B1DA-D42275BE70E1}"/>
          </ac:spMkLst>
        </pc:spChg>
        <pc:spChg chg="mod">
          <ac:chgData name="Amy Jorgensen" userId="3fe9a964-726e-4561-b5ce-996e5b2c4170" providerId="ADAL" clId="{0386A6EB-170F-432B-B450-A6D6647DBBC2}" dt="2021-07-13T03:18:20.150" v="5831" actId="208"/>
          <ac:spMkLst>
            <pc:docMk/>
            <pc:sldMk cId="2106603778" sldId="327"/>
            <ac:spMk id="16" creationId="{BD953547-CF5C-4766-A300-AE7E6F4B0706}"/>
          </ac:spMkLst>
        </pc:spChg>
        <pc:spChg chg="mod">
          <ac:chgData name="Amy Jorgensen" userId="3fe9a964-726e-4561-b5ce-996e5b2c4170" providerId="ADAL" clId="{0386A6EB-170F-432B-B450-A6D6647DBBC2}" dt="2021-07-13T03:23:41.332" v="6380" actId="14100"/>
          <ac:spMkLst>
            <pc:docMk/>
            <pc:sldMk cId="2106603778" sldId="327"/>
            <ac:spMk id="17" creationId="{A4A6D085-127A-4672-968C-AF547B50F979}"/>
          </ac:spMkLst>
        </pc:spChg>
        <pc:spChg chg="add mod">
          <ac:chgData name="Amy Jorgensen" userId="3fe9a964-726e-4561-b5ce-996e5b2c4170" providerId="ADAL" clId="{0386A6EB-170F-432B-B450-A6D6647DBBC2}" dt="2021-07-13T03:16:17.925" v="5806" actId="20577"/>
          <ac:spMkLst>
            <pc:docMk/>
            <pc:sldMk cId="2106603778" sldId="327"/>
            <ac:spMk id="18" creationId="{5F8560EA-33C5-48A9-BC5A-798C23C563BD}"/>
          </ac:spMkLst>
        </pc:spChg>
        <pc:spChg chg="add del mod">
          <ac:chgData name="Amy Jorgensen" userId="3fe9a964-726e-4561-b5ce-996e5b2c4170" providerId="ADAL" clId="{0386A6EB-170F-432B-B450-A6D6647DBBC2}" dt="2021-07-13T03:19:27.227" v="5940"/>
          <ac:spMkLst>
            <pc:docMk/>
            <pc:sldMk cId="2106603778" sldId="327"/>
            <ac:spMk id="19" creationId="{FF367689-A6C1-44CC-9D1A-8ADF7BD71DAA}"/>
          </ac:spMkLst>
        </pc:spChg>
        <pc:spChg chg="add del mod">
          <ac:chgData name="Amy Jorgensen" userId="3fe9a964-726e-4561-b5ce-996e5b2c4170" providerId="ADAL" clId="{0386A6EB-170F-432B-B450-A6D6647DBBC2}" dt="2021-07-13T03:19:27.227" v="5940"/>
          <ac:spMkLst>
            <pc:docMk/>
            <pc:sldMk cId="2106603778" sldId="327"/>
            <ac:spMk id="20" creationId="{4CBAD7B7-674E-4D73-892C-B2CE26CDC7CB}"/>
          </ac:spMkLst>
        </pc:spChg>
        <pc:spChg chg="add mod">
          <ac:chgData name="Amy Jorgensen" userId="3fe9a964-726e-4561-b5ce-996e5b2c4170" providerId="ADAL" clId="{0386A6EB-170F-432B-B450-A6D6647DBBC2}" dt="2021-07-13T03:19:54.084" v="5978" actId="14100"/>
          <ac:spMkLst>
            <pc:docMk/>
            <pc:sldMk cId="2106603778" sldId="327"/>
            <ac:spMk id="21" creationId="{5ED0A546-CA43-4C7F-9284-B18F6703E76B}"/>
          </ac:spMkLst>
        </pc:spChg>
        <pc:spChg chg="add mod">
          <ac:chgData name="Amy Jorgensen" userId="3fe9a964-726e-4561-b5ce-996e5b2c4170" providerId="ADAL" clId="{0386A6EB-170F-432B-B450-A6D6647DBBC2}" dt="2021-07-13T03:22:15.921" v="6225" actId="14100"/>
          <ac:spMkLst>
            <pc:docMk/>
            <pc:sldMk cId="2106603778" sldId="327"/>
            <ac:spMk id="22" creationId="{73752D6F-D339-4F81-87E9-3B3B9A7CE778}"/>
          </ac:spMkLst>
        </pc:spChg>
        <pc:spChg chg="add del mod">
          <ac:chgData name="Amy Jorgensen" userId="3fe9a964-726e-4561-b5ce-996e5b2c4170" providerId="ADAL" clId="{0386A6EB-170F-432B-B450-A6D6647DBBC2}" dt="2021-07-13T03:20:04.825" v="5980" actId="478"/>
          <ac:spMkLst>
            <pc:docMk/>
            <pc:sldMk cId="2106603778" sldId="327"/>
            <ac:spMk id="23" creationId="{8C74C08E-452F-4332-AB00-23A1256F6143}"/>
          </ac:spMkLst>
        </pc:spChg>
        <pc:spChg chg="add mod">
          <ac:chgData name="Amy Jorgensen" userId="3fe9a964-726e-4561-b5ce-996e5b2c4170" providerId="ADAL" clId="{0386A6EB-170F-432B-B450-A6D6647DBBC2}" dt="2021-07-13T03:23:45.588" v="6381" actId="14100"/>
          <ac:spMkLst>
            <pc:docMk/>
            <pc:sldMk cId="2106603778" sldId="327"/>
            <ac:spMk id="24" creationId="{BD3CAFCD-03E2-44C9-BA5C-D8CCA3B473CA}"/>
          </ac:spMkLst>
        </pc:spChg>
        <pc:grpChg chg="del">
          <ac:chgData name="Amy Jorgensen" userId="3fe9a964-726e-4561-b5ce-996e5b2c4170" providerId="ADAL" clId="{0386A6EB-170F-432B-B450-A6D6647DBBC2}" dt="2021-07-13T03:15:07.035" v="5697" actId="478"/>
          <ac:grpSpMkLst>
            <pc:docMk/>
            <pc:sldMk cId="2106603778" sldId="327"/>
            <ac:grpSpMk id="13" creationId="{D96479AB-9D2D-43F2-B46A-B4ABCACCD0CE}"/>
          </ac:grpSpMkLst>
        </pc:grpChg>
        <pc:picChg chg="add mod ord">
          <ac:chgData name="Amy Jorgensen" userId="3fe9a964-726e-4561-b5ce-996e5b2c4170" providerId="ADAL" clId="{0386A6EB-170F-432B-B450-A6D6647DBBC2}" dt="2021-07-13T03:19:24.593" v="5939" actId="1076"/>
          <ac:picMkLst>
            <pc:docMk/>
            <pc:sldMk cId="2106603778" sldId="327"/>
            <ac:picMk id="6" creationId="{625063B0-9ABE-4F95-A5CB-351CFCD820E7}"/>
          </ac:picMkLst>
        </pc:picChg>
      </pc:sldChg>
      <pc:sldChg chg="addSp delSp modSp add mod">
        <pc:chgData name="Amy Jorgensen" userId="3fe9a964-726e-4561-b5ce-996e5b2c4170" providerId="ADAL" clId="{0386A6EB-170F-432B-B450-A6D6647DBBC2}" dt="2021-07-13T03:51:26.960" v="7195" actId="404"/>
        <pc:sldMkLst>
          <pc:docMk/>
          <pc:sldMk cId="3232786064" sldId="328"/>
        </pc:sldMkLst>
        <pc:spChg chg="mod">
          <ac:chgData name="Amy Jorgensen" userId="3fe9a964-726e-4561-b5ce-996e5b2c4170" providerId="ADAL" clId="{0386A6EB-170F-432B-B450-A6D6647DBBC2}" dt="2021-07-13T03:45:14.518" v="7055" actId="14100"/>
          <ac:spMkLst>
            <pc:docMk/>
            <pc:sldMk cId="3232786064" sldId="328"/>
            <ac:spMk id="2" creationId="{2BA6171A-A641-4513-B116-739642385FE1}"/>
          </ac:spMkLst>
        </pc:spChg>
        <pc:spChg chg="del">
          <ac:chgData name="Amy Jorgensen" userId="3fe9a964-726e-4561-b5ce-996e5b2c4170" providerId="ADAL" clId="{0386A6EB-170F-432B-B450-A6D6647DBBC2}" dt="2021-07-13T03:44:46.353" v="7048" actId="478"/>
          <ac:spMkLst>
            <pc:docMk/>
            <pc:sldMk cId="3232786064" sldId="328"/>
            <ac:spMk id="3" creationId="{DFE20FB7-79E2-4CDA-9D18-45BA2EE30A24}"/>
          </ac:spMkLst>
        </pc:spChg>
        <pc:spChg chg="del">
          <ac:chgData name="Amy Jorgensen" userId="3fe9a964-726e-4561-b5ce-996e5b2c4170" providerId="ADAL" clId="{0386A6EB-170F-432B-B450-A6D6647DBBC2}" dt="2021-07-13T03:44:41.193" v="7047" actId="478"/>
          <ac:spMkLst>
            <pc:docMk/>
            <pc:sldMk cId="3232786064" sldId="328"/>
            <ac:spMk id="4" creationId="{0D7D6918-2DC0-4995-8412-7FFA22964EEF}"/>
          </ac:spMkLst>
        </pc:spChg>
        <pc:spChg chg="mod topLvl">
          <ac:chgData name="Amy Jorgensen" userId="3fe9a964-726e-4561-b5ce-996e5b2c4170" providerId="ADAL" clId="{0386A6EB-170F-432B-B450-A6D6647DBBC2}" dt="2021-07-13T03:49:18.570" v="7070" actId="14100"/>
          <ac:spMkLst>
            <pc:docMk/>
            <pc:sldMk cId="3232786064" sldId="328"/>
            <ac:spMk id="10" creationId="{EC15C719-3B6C-4361-8C99-D2518A5669DA}"/>
          </ac:spMkLst>
        </pc:spChg>
        <pc:spChg chg="mod topLvl">
          <ac:chgData name="Amy Jorgensen" userId="3fe9a964-726e-4561-b5ce-996e5b2c4170" providerId="ADAL" clId="{0386A6EB-170F-432B-B450-A6D6647DBBC2}" dt="2021-07-13T03:50:06.797" v="7133" actId="404"/>
          <ac:spMkLst>
            <pc:docMk/>
            <pc:sldMk cId="3232786064" sldId="328"/>
            <ac:spMk id="11" creationId="{8E62475F-B6E5-4950-9E93-0AE32757B4CA}"/>
          </ac:spMkLst>
        </pc:spChg>
        <pc:spChg chg="mod topLvl">
          <ac:chgData name="Amy Jorgensen" userId="3fe9a964-726e-4561-b5ce-996e5b2c4170" providerId="ADAL" clId="{0386A6EB-170F-432B-B450-A6D6647DBBC2}" dt="2021-07-13T03:50:48.422" v="7142" actId="14100"/>
          <ac:spMkLst>
            <pc:docMk/>
            <pc:sldMk cId="3232786064" sldId="328"/>
            <ac:spMk id="19" creationId="{2F6F67C5-0B65-48E8-BFF0-1FA0C397C42D}"/>
          </ac:spMkLst>
        </pc:spChg>
        <pc:spChg chg="mod topLvl">
          <ac:chgData name="Amy Jorgensen" userId="3fe9a964-726e-4561-b5ce-996e5b2c4170" providerId="ADAL" clId="{0386A6EB-170F-432B-B450-A6D6647DBBC2}" dt="2021-07-13T03:51:26.960" v="7195" actId="404"/>
          <ac:spMkLst>
            <pc:docMk/>
            <pc:sldMk cId="3232786064" sldId="328"/>
            <ac:spMk id="20" creationId="{06CF55B4-F107-4252-B186-DFE75D771E20}"/>
          </ac:spMkLst>
        </pc:spChg>
        <pc:grpChg chg="add del mod">
          <ac:chgData name="Amy Jorgensen" userId="3fe9a964-726e-4561-b5ce-996e5b2c4170" providerId="ADAL" clId="{0386A6EB-170F-432B-B450-A6D6647DBBC2}" dt="2021-07-13T03:49:00.798" v="7066" actId="165"/>
          <ac:grpSpMkLst>
            <pc:docMk/>
            <pc:sldMk cId="3232786064" sldId="328"/>
            <ac:grpSpMk id="9" creationId="{6B74FDC8-A36B-48A0-A21F-D8DA95D07FD4}"/>
          </ac:grpSpMkLst>
        </pc:grpChg>
        <pc:grpChg chg="add del mod">
          <ac:chgData name="Amy Jorgensen" userId="3fe9a964-726e-4561-b5ce-996e5b2c4170" providerId="ADAL" clId="{0386A6EB-170F-432B-B450-A6D6647DBBC2}" dt="2021-07-13T03:50:15.370" v="7135" actId="165"/>
          <ac:grpSpMkLst>
            <pc:docMk/>
            <pc:sldMk cId="3232786064" sldId="328"/>
            <ac:grpSpMk id="18" creationId="{81ACF905-1878-4DB1-82C1-64814FC1C560}"/>
          </ac:grpSpMkLst>
        </pc:grpChg>
        <pc:picChg chg="add mod">
          <ac:chgData name="Amy Jorgensen" userId="3fe9a964-726e-4561-b5ce-996e5b2c4170" providerId="ADAL" clId="{0386A6EB-170F-432B-B450-A6D6647DBBC2}" dt="2021-07-13T03:48:34.259" v="7062" actId="1076"/>
          <ac:picMkLst>
            <pc:docMk/>
            <pc:sldMk cId="3232786064" sldId="328"/>
            <ac:picMk id="6" creationId="{1B4E8272-54D8-4F6C-A326-A741125CDC8C}"/>
          </ac:picMkLst>
        </pc:picChg>
        <pc:picChg chg="add mod">
          <ac:chgData name="Amy Jorgensen" userId="3fe9a964-726e-4561-b5ce-996e5b2c4170" providerId="ADAL" clId="{0386A6EB-170F-432B-B450-A6D6647DBBC2}" dt="2021-07-13T03:49:25.473" v="7072" actId="1076"/>
          <ac:picMkLst>
            <pc:docMk/>
            <pc:sldMk cId="3232786064" sldId="328"/>
            <ac:picMk id="8" creationId="{05EBC5A5-D421-4C21-8AD2-D019611B1545}"/>
          </ac:picMkLst>
        </pc:picChg>
        <pc:cxnChg chg="mod topLvl">
          <ac:chgData name="Amy Jorgensen" userId="3fe9a964-726e-4561-b5ce-996e5b2c4170" providerId="ADAL" clId="{0386A6EB-170F-432B-B450-A6D6647DBBC2}" dt="2021-07-13T03:49:38.646" v="7074" actId="14100"/>
          <ac:cxnSpMkLst>
            <pc:docMk/>
            <pc:sldMk cId="3232786064" sldId="328"/>
            <ac:cxnSpMk id="12" creationId="{688E4D55-603D-4837-AFAF-3F8CC0CE3655}"/>
          </ac:cxnSpMkLst>
        </pc:cxnChg>
        <pc:cxnChg chg="del mod topLvl">
          <ac:chgData name="Amy Jorgensen" userId="3fe9a964-726e-4561-b5ce-996e5b2c4170" providerId="ADAL" clId="{0386A6EB-170F-432B-B450-A6D6647DBBC2}" dt="2021-07-13T03:50:21.550" v="7136" actId="478"/>
          <ac:cxnSpMkLst>
            <pc:docMk/>
            <pc:sldMk cId="3232786064" sldId="328"/>
            <ac:cxnSpMk id="21" creationId="{3D978739-C87A-4B01-8340-96BBC991A3ED}"/>
          </ac:cxnSpMkLst>
        </pc:cxnChg>
      </pc:sldChg>
      <pc:sldChg chg="addSp delSp modSp add mod">
        <pc:chgData name="Amy Jorgensen" userId="3fe9a964-726e-4561-b5ce-996e5b2c4170" providerId="ADAL" clId="{0386A6EB-170F-432B-B450-A6D6647DBBC2}" dt="2021-07-13T07:35:16.946" v="8412" actId="14100"/>
        <pc:sldMkLst>
          <pc:docMk/>
          <pc:sldMk cId="3835580776" sldId="329"/>
        </pc:sldMkLst>
        <pc:spChg chg="mod">
          <ac:chgData name="Amy Jorgensen" userId="3fe9a964-726e-4561-b5ce-996e5b2c4170" providerId="ADAL" clId="{0386A6EB-170F-432B-B450-A6D6647DBBC2}" dt="2021-07-13T07:31:29.207" v="8178" actId="14100"/>
          <ac:spMkLst>
            <pc:docMk/>
            <pc:sldMk cId="3835580776" sldId="329"/>
            <ac:spMk id="2" creationId="{9BF3066F-120D-4CF3-8985-4C98C0AA647F}"/>
          </ac:spMkLst>
        </pc:spChg>
        <pc:spChg chg="del">
          <ac:chgData name="Amy Jorgensen" userId="3fe9a964-726e-4561-b5ce-996e5b2c4170" providerId="ADAL" clId="{0386A6EB-170F-432B-B450-A6D6647DBBC2}" dt="2021-07-13T07:31:15.836" v="8173" actId="478"/>
          <ac:spMkLst>
            <pc:docMk/>
            <pc:sldMk cId="3835580776" sldId="329"/>
            <ac:spMk id="3" creationId="{587AE7D3-5F44-4638-A690-53362BD9429B}"/>
          </ac:spMkLst>
        </pc:spChg>
        <pc:spChg chg="mod">
          <ac:chgData name="Amy Jorgensen" userId="3fe9a964-726e-4561-b5ce-996e5b2c4170" providerId="ADAL" clId="{0386A6EB-170F-432B-B450-A6D6647DBBC2}" dt="2021-07-13T07:31:20.946" v="8175" actId="1076"/>
          <ac:spMkLst>
            <pc:docMk/>
            <pc:sldMk cId="3835580776" sldId="329"/>
            <ac:spMk id="4" creationId="{69CE7A73-AA76-416E-82CE-95B26405E9EF}"/>
          </ac:spMkLst>
        </pc:spChg>
        <pc:spChg chg="add mod">
          <ac:chgData name="Amy Jorgensen" userId="3fe9a964-726e-4561-b5ce-996e5b2c4170" providerId="ADAL" clId="{0386A6EB-170F-432B-B450-A6D6647DBBC2}" dt="2021-07-13T07:32:12.572" v="8186" actId="14100"/>
          <ac:spMkLst>
            <pc:docMk/>
            <pc:sldMk cId="3835580776" sldId="329"/>
            <ac:spMk id="7" creationId="{F4EC414F-9D98-46CB-BDD6-A8B206E77C16}"/>
          </ac:spMkLst>
        </pc:spChg>
        <pc:spChg chg="add mod">
          <ac:chgData name="Amy Jorgensen" userId="3fe9a964-726e-4561-b5ce-996e5b2c4170" providerId="ADAL" clId="{0386A6EB-170F-432B-B450-A6D6647DBBC2}" dt="2021-07-13T07:35:16.946" v="8412" actId="14100"/>
          <ac:spMkLst>
            <pc:docMk/>
            <pc:sldMk cId="3835580776" sldId="329"/>
            <ac:spMk id="8" creationId="{F5F1BDB1-D40F-4C2F-80D9-52B4EDF7B8C0}"/>
          </ac:spMkLst>
        </pc:spChg>
        <pc:spChg chg="add mod">
          <ac:chgData name="Amy Jorgensen" userId="3fe9a964-726e-4561-b5ce-996e5b2c4170" providerId="ADAL" clId="{0386A6EB-170F-432B-B450-A6D6647DBBC2}" dt="2021-07-13T07:33:08.716" v="8230" actId="14100"/>
          <ac:spMkLst>
            <pc:docMk/>
            <pc:sldMk cId="3835580776" sldId="329"/>
            <ac:spMk id="9" creationId="{504B5449-25BE-492F-9251-6D4F78EE0B0A}"/>
          </ac:spMkLst>
        </pc:spChg>
        <pc:spChg chg="add mod">
          <ac:chgData name="Amy Jorgensen" userId="3fe9a964-726e-4561-b5ce-996e5b2c4170" providerId="ADAL" clId="{0386A6EB-170F-432B-B450-A6D6647DBBC2}" dt="2021-07-13T07:33:30.437" v="8282" actId="20577"/>
          <ac:spMkLst>
            <pc:docMk/>
            <pc:sldMk cId="3835580776" sldId="329"/>
            <ac:spMk id="10" creationId="{6C4B9FA8-21DC-4786-BB2C-88E4D8B7EF29}"/>
          </ac:spMkLst>
        </pc:spChg>
        <pc:spChg chg="add mod">
          <ac:chgData name="Amy Jorgensen" userId="3fe9a964-726e-4561-b5ce-996e5b2c4170" providerId="ADAL" clId="{0386A6EB-170F-432B-B450-A6D6647DBBC2}" dt="2021-07-13T07:34:05.237" v="8353" actId="14100"/>
          <ac:spMkLst>
            <pc:docMk/>
            <pc:sldMk cId="3835580776" sldId="329"/>
            <ac:spMk id="11" creationId="{A84ACF9F-2DF9-4F62-80D7-04DBC8676EB7}"/>
          </ac:spMkLst>
        </pc:spChg>
        <pc:spChg chg="add mod">
          <ac:chgData name="Amy Jorgensen" userId="3fe9a964-726e-4561-b5ce-996e5b2c4170" providerId="ADAL" clId="{0386A6EB-170F-432B-B450-A6D6647DBBC2}" dt="2021-07-13T07:35:01.316" v="8410" actId="14100"/>
          <ac:spMkLst>
            <pc:docMk/>
            <pc:sldMk cId="3835580776" sldId="329"/>
            <ac:spMk id="12" creationId="{CD55D5A4-F29D-4647-BB12-863C3A20BE63}"/>
          </ac:spMkLst>
        </pc:spChg>
        <pc:picChg chg="add mod">
          <ac:chgData name="Amy Jorgensen" userId="3fe9a964-726e-4561-b5ce-996e5b2c4170" providerId="ADAL" clId="{0386A6EB-170F-432B-B450-A6D6647DBBC2}" dt="2021-07-13T07:31:24.846" v="8177" actId="1076"/>
          <ac:picMkLst>
            <pc:docMk/>
            <pc:sldMk cId="3835580776" sldId="329"/>
            <ac:picMk id="6" creationId="{4124DC9E-0FD2-4442-947F-1D0859724EC3}"/>
          </ac:picMkLst>
        </pc:picChg>
      </pc:sldChg>
      <pc:sldChg chg="addSp delSp modSp add mod">
        <pc:chgData name="Amy Jorgensen" userId="3fe9a964-726e-4561-b5ce-996e5b2c4170" providerId="ADAL" clId="{0386A6EB-170F-432B-B450-A6D6647DBBC2}" dt="2021-07-13T07:44:08.252" v="8884" actId="14100"/>
        <pc:sldMkLst>
          <pc:docMk/>
          <pc:sldMk cId="2759889131" sldId="330"/>
        </pc:sldMkLst>
        <pc:spChg chg="mod">
          <ac:chgData name="Amy Jorgensen" userId="3fe9a964-726e-4561-b5ce-996e5b2c4170" providerId="ADAL" clId="{0386A6EB-170F-432B-B450-A6D6647DBBC2}" dt="2021-07-13T07:44:02.316" v="8882" actId="27636"/>
          <ac:spMkLst>
            <pc:docMk/>
            <pc:sldMk cId="2759889131" sldId="330"/>
            <ac:spMk id="2" creationId="{9BF3066F-120D-4CF3-8985-4C98C0AA647F}"/>
          </ac:spMkLst>
        </pc:spChg>
        <pc:spChg chg="mod">
          <ac:chgData name="Amy Jorgensen" userId="3fe9a964-726e-4561-b5ce-996e5b2c4170" providerId="ADAL" clId="{0386A6EB-170F-432B-B450-A6D6647DBBC2}" dt="2021-07-13T07:44:08.252" v="8884" actId="14100"/>
          <ac:spMkLst>
            <pc:docMk/>
            <pc:sldMk cId="2759889131" sldId="330"/>
            <ac:spMk id="4" creationId="{69CE7A73-AA76-416E-82CE-95B26405E9EF}"/>
          </ac:spMkLst>
        </pc:spChg>
        <pc:spChg chg="del">
          <ac:chgData name="Amy Jorgensen" userId="3fe9a964-726e-4561-b5ce-996e5b2c4170" providerId="ADAL" clId="{0386A6EB-170F-432B-B450-A6D6647DBBC2}" dt="2021-07-13T07:35:52.576" v="8417" actId="478"/>
          <ac:spMkLst>
            <pc:docMk/>
            <pc:sldMk cId="2759889131" sldId="330"/>
            <ac:spMk id="7" creationId="{F4EC414F-9D98-46CB-BDD6-A8B206E77C16}"/>
          </ac:spMkLst>
        </pc:spChg>
        <pc:spChg chg="del">
          <ac:chgData name="Amy Jorgensen" userId="3fe9a964-726e-4561-b5ce-996e5b2c4170" providerId="ADAL" clId="{0386A6EB-170F-432B-B450-A6D6647DBBC2}" dt="2021-07-13T07:35:52.576" v="8417" actId="478"/>
          <ac:spMkLst>
            <pc:docMk/>
            <pc:sldMk cId="2759889131" sldId="330"/>
            <ac:spMk id="8" creationId="{F5F1BDB1-D40F-4C2F-80D9-52B4EDF7B8C0}"/>
          </ac:spMkLst>
        </pc:spChg>
        <pc:spChg chg="del">
          <ac:chgData name="Amy Jorgensen" userId="3fe9a964-726e-4561-b5ce-996e5b2c4170" providerId="ADAL" clId="{0386A6EB-170F-432B-B450-A6D6647DBBC2}" dt="2021-07-13T07:35:52.576" v="8417" actId="478"/>
          <ac:spMkLst>
            <pc:docMk/>
            <pc:sldMk cId="2759889131" sldId="330"/>
            <ac:spMk id="9" creationId="{504B5449-25BE-492F-9251-6D4F78EE0B0A}"/>
          </ac:spMkLst>
        </pc:spChg>
        <pc:spChg chg="del">
          <ac:chgData name="Amy Jorgensen" userId="3fe9a964-726e-4561-b5ce-996e5b2c4170" providerId="ADAL" clId="{0386A6EB-170F-432B-B450-A6D6647DBBC2}" dt="2021-07-13T07:35:52.576" v="8417" actId="478"/>
          <ac:spMkLst>
            <pc:docMk/>
            <pc:sldMk cId="2759889131" sldId="330"/>
            <ac:spMk id="10" creationId="{6C4B9FA8-21DC-4786-BB2C-88E4D8B7EF29}"/>
          </ac:spMkLst>
        </pc:spChg>
        <pc:spChg chg="del">
          <ac:chgData name="Amy Jorgensen" userId="3fe9a964-726e-4561-b5ce-996e5b2c4170" providerId="ADAL" clId="{0386A6EB-170F-432B-B450-A6D6647DBBC2}" dt="2021-07-13T07:35:52.576" v="8417" actId="478"/>
          <ac:spMkLst>
            <pc:docMk/>
            <pc:sldMk cId="2759889131" sldId="330"/>
            <ac:spMk id="11" creationId="{A84ACF9F-2DF9-4F62-80D7-04DBC8676EB7}"/>
          </ac:spMkLst>
        </pc:spChg>
        <pc:spChg chg="del">
          <ac:chgData name="Amy Jorgensen" userId="3fe9a964-726e-4561-b5ce-996e5b2c4170" providerId="ADAL" clId="{0386A6EB-170F-432B-B450-A6D6647DBBC2}" dt="2021-07-13T07:35:52.576" v="8417" actId="478"/>
          <ac:spMkLst>
            <pc:docMk/>
            <pc:sldMk cId="2759889131" sldId="330"/>
            <ac:spMk id="12" creationId="{CD55D5A4-F29D-4647-BB12-863C3A20BE63}"/>
          </ac:spMkLst>
        </pc:spChg>
        <pc:graphicFrameChg chg="add mod modGraphic">
          <ac:chgData name="Amy Jorgensen" userId="3fe9a964-726e-4561-b5ce-996e5b2c4170" providerId="ADAL" clId="{0386A6EB-170F-432B-B450-A6D6647DBBC2}" dt="2021-07-13T07:43:53.626" v="8877" actId="403"/>
          <ac:graphicFrameMkLst>
            <pc:docMk/>
            <pc:sldMk cId="2759889131" sldId="330"/>
            <ac:graphicFrameMk id="13" creationId="{839732CB-D14B-44E8-A242-E1AD5D0EFE79}"/>
          </ac:graphicFrameMkLst>
        </pc:graphicFrameChg>
        <pc:picChg chg="del">
          <ac:chgData name="Amy Jorgensen" userId="3fe9a964-726e-4561-b5ce-996e5b2c4170" providerId="ADAL" clId="{0386A6EB-170F-432B-B450-A6D6647DBBC2}" dt="2021-07-13T07:35:48.967" v="8416" actId="478"/>
          <ac:picMkLst>
            <pc:docMk/>
            <pc:sldMk cId="2759889131" sldId="330"/>
            <ac:picMk id="6" creationId="{4124DC9E-0FD2-4442-947F-1D0859724EC3}"/>
          </ac:picMkLst>
        </pc:picChg>
      </pc:sldChg>
      <pc:sldChg chg="addSp delSp modSp add mod">
        <pc:chgData name="Amy Jorgensen" userId="3fe9a964-726e-4561-b5ce-996e5b2c4170" providerId="ADAL" clId="{0386A6EB-170F-432B-B450-A6D6647DBBC2}" dt="2021-07-13T07:54:36.765" v="9180" actId="1036"/>
        <pc:sldMkLst>
          <pc:docMk/>
          <pc:sldMk cId="4106657303" sldId="331"/>
        </pc:sldMkLst>
        <pc:spChg chg="mod">
          <ac:chgData name="Amy Jorgensen" userId="3fe9a964-726e-4561-b5ce-996e5b2c4170" providerId="ADAL" clId="{0386A6EB-170F-432B-B450-A6D6647DBBC2}" dt="2021-07-13T07:44:37.332" v="8887" actId="20577"/>
          <ac:spMkLst>
            <pc:docMk/>
            <pc:sldMk cId="4106657303" sldId="331"/>
            <ac:spMk id="2" creationId="{9BF3066F-120D-4CF3-8985-4C98C0AA647F}"/>
          </ac:spMkLst>
        </pc:spChg>
        <pc:spChg chg="mod">
          <ac:chgData name="Amy Jorgensen" userId="3fe9a964-726e-4561-b5ce-996e5b2c4170" providerId="ADAL" clId="{0386A6EB-170F-432B-B450-A6D6647DBBC2}" dt="2021-07-13T07:47:29.716" v="8898" actId="1076"/>
          <ac:spMkLst>
            <pc:docMk/>
            <pc:sldMk cId="4106657303" sldId="331"/>
            <ac:spMk id="4" creationId="{69CE7A73-AA76-416E-82CE-95B26405E9EF}"/>
          </ac:spMkLst>
        </pc:spChg>
        <pc:spChg chg="add mod">
          <ac:chgData name="Amy Jorgensen" userId="3fe9a964-726e-4561-b5ce-996e5b2c4170" providerId="ADAL" clId="{0386A6EB-170F-432B-B450-A6D6647DBBC2}" dt="2021-07-13T07:51:14.706" v="9043" actId="14100"/>
          <ac:spMkLst>
            <pc:docMk/>
            <pc:sldMk cId="4106657303" sldId="331"/>
            <ac:spMk id="9" creationId="{031E35A4-CA2E-4FE8-9E09-ACDC09933E8D}"/>
          </ac:spMkLst>
        </pc:spChg>
        <pc:spChg chg="add mod">
          <ac:chgData name="Amy Jorgensen" userId="3fe9a964-726e-4561-b5ce-996e5b2c4170" providerId="ADAL" clId="{0386A6EB-170F-432B-B450-A6D6647DBBC2}" dt="2021-07-13T07:51:08.480" v="9042" actId="1038"/>
          <ac:spMkLst>
            <pc:docMk/>
            <pc:sldMk cId="4106657303" sldId="331"/>
            <ac:spMk id="10" creationId="{C77C8F95-C693-41CD-8263-B57D488ECAEA}"/>
          </ac:spMkLst>
        </pc:spChg>
        <pc:spChg chg="add mod">
          <ac:chgData name="Amy Jorgensen" userId="3fe9a964-726e-4561-b5ce-996e5b2c4170" providerId="ADAL" clId="{0386A6EB-170F-432B-B450-A6D6647DBBC2}" dt="2021-07-13T07:50:34.309" v="8968" actId="14100"/>
          <ac:spMkLst>
            <pc:docMk/>
            <pc:sldMk cId="4106657303" sldId="331"/>
            <ac:spMk id="11" creationId="{9033C780-1495-4102-A47C-6B7BA0AFBE0B}"/>
          </ac:spMkLst>
        </pc:spChg>
        <pc:spChg chg="add mod">
          <ac:chgData name="Amy Jorgensen" userId="3fe9a964-726e-4561-b5ce-996e5b2c4170" providerId="ADAL" clId="{0386A6EB-170F-432B-B450-A6D6647DBBC2}" dt="2021-07-13T07:50:49.366" v="9000" actId="1038"/>
          <ac:spMkLst>
            <pc:docMk/>
            <pc:sldMk cId="4106657303" sldId="331"/>
            <ac:spMk id="12" creationId="{F0DBE4EE-6294-4123-8D1A-22F20BDD4D9D}"/>
          </ac:spMkLst>
        </pc:spChg>
        <pc:spChg chg="add mod">
          <ac:chgData name="Amy Jorgensen" userId="3fe9a964-726e-4561-b5ce-996e5b2c4170" providerId="ADAL" clId="{0386A6EB-170F-432B-B450-A6D6647DBBC2}" dt="2021-07-13T07:54:18.775" v="9173" actId="1035"/>
          <ac:spMkLst>
            <pc:docMk/>
            <pc:sldMk cId="4106657303" sldId="331"/>
            <ac:spMk id="14" creationId="{AFA2A7EB-70AF-4AC4-AA89-68712DFB80B2}"/>
          </ac:spMkLst>
        </pc:spChg>
        <pc:spChg chg="add del mod">
          <ac:chgData name="Amy Jorgensen" userId="3fe9a964-726e-4561-b5ce-996e5b2c4170" providerId="ADAL" clId="{0386A6EB-170F-432B-B450-A6D6647DBBC2}" dt="2021-07-13T07:52:08.085" v="9051" actId="478"/>
          <ac:spMkLst>
            <pc:docMk/>
            <pc:sldMk cId="4106657303" sldId="331"/>
            <ac:spMk id="15" creationId="{827CBF25-5E57-4842-A3CE-9B8E5F3F532C}"/>
          </ac:spMkLst>
        </pc:spChg>
        <pc:spChg chg="add mod">
          <ac:chgData name="Amy Jorgensen" userId="3fe9a964-726e-4561-b5ce-996e5b2c4170" providerId="ADAL" clId="{0386A6EB-170F-432B-B450-A6D6647DBBC2}" dt="2021-07-13T07:54:26.516" v="9174" actId="1076"/>
          <ac:spMkLst>
            <pc:docMk/>
            <pc:sldMk cId="4106657303" sldId="331"/>
            <ac:spMk id="16" creationId="{75F02107-674A-4F28-9E05-23E4BE3BC58F}"/>
          </ac:spMkLst>
        </pc:spChg>
        <pc:spChg chg="add mod">
          <ac:chgData name="Amy Jorgensen" userId="3fe9a964-726e-4561-b5ce-996e5b2c4170" providerId="ADAL" clId="{0386A6EB-170F-432B-B450-A6D6647DBBC2}" dt="2021-07-13T07:53:56.876" v="9168" actId="14100"/>
          <ac:spMkLst>
            <pc:docMk/>
            <pc:sldMk cId="4106657303" sldId="331"/>
            <ac:spMk id="17" creationId="{1FD93178-1459-4B49-BA77-24505F8A2873}"/>
          </ac:spMkLst>
        </pc:spChg>
        <pc:spChg chg="add mod">
          <ac:chgData name="Amy Jorgensen" userId="3fe9a964-726e-4561-b5ce-996e5b2c4170" providerId="ADAL" clId="{0386A6EB-170F-432B-B450-A6D6647DBBC2}" dt="2021-07-13T07:54:36.765" v="9180" actId="1036"/>
          <ac:spMkLst>
            <pc:docMk/>
            <pc:sldMk cId="4106657303" sldId="331"/>
            <ac:spMk id="18" creationId="{AA341ACE-8C56-4061-AE06-390C16C71DA5}"/>
          </ac:spMkLst>
        </pc:spChg>
        <pc:graphicFrameChg chg="del">
          <ac:chgData name="Amy Jorgensen" userId="3fe9a964-726e-4561-b5ce-996e5b2c4170" providerId="ADAL" clId="{0386A6EB-170F-432B-B450-A6D6647DBBC2}" dt="2021-07-13T07:45:53.544" v="8889" actId="478"/>
          <ac:graphicFrameMkLst>
            <pc:docMk/>
            <pc:sldMk cId="4106657303" sldId="331"/>
            <ac:graphicFrameMk id="13" creationId="{839732CB-D14B-44E8-A242-E1AD5D0EFE79}"/>
          </ac:graphicFrameMkLst>
        </pc:graphicFrameChg>
        <pc:picChg chg="add mod">
          <ac:chgData name="Amy Jorgensen" userId="3fe9a964-726e-4561-b5ce-996e5b2c4170" providerId="ADAL" clId="{0386A6EB-170F-432B-B450-A6D6647DBBC2}" dt="2021-07-13T07:49:19.766" v="8932" actId="1076"/>
          <ac:picMkLst>
            <pc:docMk/>
            <pc:sldMk cId="4106657303" sldId="331"/>
            <ac:picMk id="5" creationId="{A8CD8F73-5AAF-47F0-9CF3-548671E07DD9}"/>
          </ac:picMkLst>
        </pc:picChg>
        <pc:picChg chg="add mod">
          <ac:chgData name="Amy Jorgensen" userId="3fe9a964-726e-4561-b5ce-996e5b2c4170" providerId="ADAL" clId="{0386A6EB-170F-432B-B450-A6D6647DBBC2}" dt="2021-07-13T07:48:06.066" v="8905" actId="1076"/>
          <ac:picMkLst>
            <pc:docMk/>
            <pc:sldMk cId="4106657303" sldId="331"/>
            <ac:picMk id="7" creationId="{2DCE4F89-F4AD-48AF-B049-E8FB0C9879F8}"/>
          </ac:picMkLst>
        </pc:picChg>
      </pc:sldChg>
      <pc:sldChg chg="addSp delSp modSp add mod">
        <pc:chgData name="Amy Jorgensen" userId="3fe9a964-726e-4561-b5ce-996e5b2c4170" providerId="ADAL" clId="{0386A6EB-170F-432B-B450-A6D6647DBBC2}" dt="2021-07-13T08:06:23.387" v="9537" actId="122"/>
        <pc:sldMkLst>
          <pc:docMk/>
          <pc:sldMk cId="745506764" sldId="332"/>
        </pc:sldMkLst>
        <pc:spChg chg="mod">
          <ac:chgData name="Amy Jorgensen" userId="3fe9a964-726e-4561-b5ce-996e5b2c4170" providerId="ADAL" clId="{0386A6EB-170F-432B-B450-A6D6647DBBC2}" dt="2021-07-13T08:06:23.387" v="9537" actId="122"/>
          <ac:spMkLst>
            <pc:docMk/>
            <pc:sldMk cId="745506764" sldId="332"/>
            <ac:spMk id="2" creationId="{9BF3066F-120D-4CF3-8985-4C98C0AA647F}"/>
          </ac:spMkLst>
        </pc:spChg>
        <pc:spChg chg="mod">
          <ac:chgData name="Amy Jorgensen" userId="3fe9a964-726e-4561-b5ce-996e5b2c4170" providerId="ADAL" clId="{0386A6EB-170F-432B-B450-A6D6647DBBC2}" dt="2021-07-13T08:06:02.200" v="9528" actId="1076"/>
          <ac:spMkLst>
            <pc:docMk/>
            <pc:sldMk cId="745506764" sldId="332"/>
            <ac:spMk id="4" creationId="{69CE7A73-AA76-416E-82CE-95B26405E9EF}"/>
          </ac:spMkLst>
        </pc:spChg>
        <pc:spChg chg="mod">
          <ac:chgData name="Amy Jorgensen" userId="3fe9a964-726e-4561-b5ce-996e5b2c4170" providerId="ADAL" clId="{0386A6EB-170F-432B-B450-A6D6647DBBC2}" dt="2021-07-13T08:05:58.373" v="9526" actId="164"/>
          <ac:spMkLst>
            <pc:docMk/>
            <pc:sldMk cId="745506764" sldId="332"/>
            <ac:spMk id="9" creationId="{031E35A4-CA2E-4FE8-9E09-ACDC09933E8D}"/>
          </ac:spMkLst>
        </pc:spChg>
        <pc:spChg chg="mod">
          <ac:chgData name="Amy Jorgensen" userId="3fe9a964-726e-4561-b5ce-996e5b2c4170" providerId="ADAL" clId="{0386A6EB-170F-432B-B450-A6D6647DBBC2}" dt="2021-07-13T08:05:58.373" v="9526" actId="164"/>
          <ac:spMkLst>
            <pc:docMk/>
            <pc:sldMk cId="745506764" sldId="332"/>
            <ac:spMk id="10" creationId="{C77C8F95-C693-41CD-8263-B57D488ECAEA}"/>
          </ac:spMkLst>
        </pc:spChg>
        <pc:spChg chg="del">
          <ac:chgData name="Amy Jorgensen" userId="3fe9a964-726e-4561-b5ce-996e5b2c4170" providerId="ADAL" clId="{0386A6EB-170F-432B-B450-A6D6647DBBC2}" dt="2021-07-13T08:01:00.650" v="9186" actId="478"/>
          <ac:spMkLst>
            <pc:docMk/>
            <pc:sldMk cId="745506764" sldId="332"/>
            <ac:spMk id="11" creationId="{9033C780-1495-4102-A47C-6B7BA0AFBE0B}"/>
          </ac:spMkLst>
        </pc:spChg>
        <pc:spChg chg="del">
          <ac:chgData name="Amy Jorgensen" userId="3fe9a964-726e-4561-b5ce-996e5b2c4170" providerId="ADAL" clId="{0386A6EB-170F-432B-B450-A6D6647DBBC2}" dt="2021-07-13T08:01:01.759" v="9187" actId="478"/>
          <ac:spMkLst>
            <pc:docMk/>
            <pc:sldMk cId="745506764" sldId="332"/>
            <ac:spMk id="12" creationId="{F0DBE4EE-6294-4123-8D1A-22F20BDD4D9D}"/>
          </ac:spMkLst>
        </pc:spChg>
        <pc:spChg chg="del">
          <ac:chgData name="Amy Jorgensen" userId="3fe9a964-726e-4561-b5ce-996e5b2c4170" providerId="ADAL" clId="{0386A6EB-170F-432B-B450-A6D6647DBBC2}" dt="2021-07-13T08:00:55.619" v="9184" actId="478"/>
          <ac:spMkLst>
            <pc:docMk/>
            <pc:sldMk cId="745506764" sldId="332"/>
            <ac:spMk id="14" creationId="{AFA2A7EB-70AF-4AC4-AA89-68712DFB80B2}"/>
          </ac:spMkLst>
        </pc:spChg>
        <pc:spChg chg="del">
          <ac:chgData name="Amy Jorgensen" userId="3fe9a964-726e-4561-b5ce-996e5b2c4170" providerId="ADAL" clId="{0386A6EB-170F-432B-B450-A6D6647DBBC2}" dt="2021-07-13T08:00:55.619" v="9184" actId="478"/>
          <ac:spMkLst>
            <pc:docMk/>
            <pc:sldMk cId="745506764" sldId="332"/>
            <ac:spMk id="16" creationId="{75F02107-674A-4F28-9E05-23E4BE3BC58F}"/>
          </ac:spMkLst>
        </pc:spChg>
        <pc:spChg chg="del">
          <ac:chgData name="Amy Jorgensen" userId="3fe9a964-726e-4561-b5ce-996e5b2c4170" providerId="ADAL" clId="{0386A6EB-170F-432B-B450-A6D6647DBBC2}" dt="2021-07-13T08:00:57.460" v="9185" actId="478"/>
          <ac:spMkLst>
            <pc:docMk/>
            <pc:sldMk cId="745506764" sldId="332"/>
            <ac:spMk id="17" creationId="{1FD93178-1459-4B49-BA77-24505F8A2873}"/>
          </ac:spMkLst>
        </pc:spChg>
        <pc:spChg chg="del">
          <ac:chgData name="Amy Jorgensen" userId="3fe9a964-726e-4561-b5ce-996e5b2c4170" providerId="ADAL" clId="{0386A6EB-170F-432B-B450-A6D6647DBBC2}" dt="2021-07-13T08:00:55.619" v="9184" actId="478"/>
          <ac:spMkLst>
            <pc:docMk/>
            <pc:sldMk cId="745506764" sldId="332"/>
            <ac:spMk id="18" creationId="{AA341ACE-8C56-4061-AE06-390C16C71DA5}"/>
          </ac:spMkLst>
        </pc:spChg>
        <pc:grpChg chg="add mod">
          <ac:chgData name="Amy Jorgensen" userId="3fe9a964-726e-4561-b5ce-996e5b2c4170" providerId="ADAL" clId="{0386A6EB-170F-432B-B450-A6D6647DBBC2}" dt="2021-07-13T08:06:09.370" v="9531" actId="1076"/>
          <ac:grpSpMkLst>
            <pc:docMk/>
            <pc:sldMk cId="745506764" sldId="332"/>
            <ac:grpSpMk id="15" creationId="{35B145C5-37AE-4676-BBC2-5CFDBCAECA75}"/>
          </ac:grpSpMkLst>
        </pc:grpChg>
        <pc:picChg chg="del">
          <ac:chgData name="Amy Jorgensen" userId="3fe9a964-726e-4561-b5ce-996e5b2c4170" providerId="ADAL" clId="{0386A6EB-170F-432B-B450-A6D6647DBBC2}" dt="2021-07-13T08:01:03.020" v="9188" actId="478"/>
          <ac:picMkLst>
            <pc:docMk/>
            <pc:sldMk cId="745506764" sldId="332"/>
            <ac:picMk id="5" creationId="{A8CD8F73-5AAF-47F0-9CF3-548671E07DD9}"/>
          </ac:picMkLst>
        </pc:picChg>
        <pc:picChg chg="add mod ord">
          <ac:chgData name="Amy Jorgensen" userId="3fe9a964-726e-4561-b5ce-996e5b2c4170" providerId="ADAL" clId="{0386A6EB-170F-432B-B450-A6D6647DBBC2}" dt="2021-07-13T08:05:58.373" v="9526" actId="164"/>
          <ac:picMkLst>
            <pc:docMk/>
            <pc:sldMk cId="745506764" sldId="332"/>
            <ac:picMk id="6" creationId="{7843B2CA-E63A-4487-B83A-15453F9AD6AE}"/>
          </ac:picMkLst>
        </pc:picChg>
        <pc:picChg chg="del">
          <ac:chgData name="Amy Jorgensen" userId="3fe9a964-726e-4561-b5ce-996e5b2c4170" providerId="ADAL" clId="{0386A6EB-170F-432B-B450-A6D6647DBBC2}" dt="2021-07-13T08:00:55.619" v="9184" actId="478"/>
          <ac:picMkLst>
            <pc:docMk/>
            <pc:sldMk cId="745506764" sldId="332"/>
            <ac:picMk id="7" creationId="{2DCE4F89-F4AD-48AF-B049-E8FB0C9879F8}"/>
          </ac:picMkLst>
        </pc:picChg>
        <pc:picChg chg="add mod">
          <ac:chgData name="Amy Jorgensen" userId="3fe9a964-726e-4561-b5ce-996e5b2c4170" providerId="ADAL" clId="{0386A6EB-170F-432B-B450-A6D6647DBBC2}" dt="2021-07-13T08:05:58.373" v="9526" actId="164"/>
          <ac:picMkLst>
            <pc:docMk/>
            <pc:sldMk cId="745506764" sldId="332"/>
            <ac:picMk id="13" creationId="{0DB5C0D6-6E78-405E-8B14-74808415AF33}"/>
          </ac:picMkLst>
        </pc:picChg>
      </pc:sldChg>
      <pc:sldChg chg="addSp delSp modSp add mod">
        <pc:chgData name="Amy Jorgensen" userId="3fe9a964-726e-4561-b5ce-996e5b2c4170" providerId="ADAL" clId="{0386A6EB-170F-432B-B450-A6D6647DBBC2}" dt="2021-07-13T08:44:19.118" v="12991" actId="20577"/>
        <pc:sldMkLst>
          <pc:docMk/>
          <pc:sldMk cId="2771385858" sldId="333"/>
        </pc:sldMkLst>
        <pc:spChg chg="add mod">
          <ac:chgData name="Amy Jorgensen" userId="3fe9a964-726e-4561-b5ce-996e5b2c4170" providerId="ADAL" clId="{0386A6EB-170F-432B-B450-A6D6647DBBC2}" dt="2021-07-13T08:44:19.118" v="12991" actId="20577"/>
          <ac:spMkLst>
            <pc:docMk/>
            <pc:sldMk cId="2771385858" sldId="333"/>
            <ac:spMk id="6" creationId="{B7BE7E4E-2E6B-4FB1-B5E4-10A5C8BDFD6E}"/>
          </ac:spMkLst>
        </pc:spChg>
        <pc:picChg chg="del">
          <ac:chgData name="Amy Jorgensen" userId="3fe9a964-726e-4561-b5ce-996e5b2c4170" providerId="ADAL" clId="{0386A6EB-170F-432B-B450-A6D6647DBBC2}" dt="2021-07-13T08:23:39.699" v="9541" actId="478"/>
          <ac:picMkLst>
            <pc:docMk/>
            <pc:sldMk cId="2771385858" sldId="333"/>
            <ac:picMk id="5" creationId="{945E3F85-D83F-466A-9DEB-BB1AC2ADD5DB}"/>
          </ac:picMkLst>
        </pc:picChg>
      </pc:sldChg>
      <pc:sldChg chg="addSp delSp modSp add mod ord">
        <pc:chgData name="Amy Jorgensen" userId="3fe9a964-726e-4561-b5ce-996e5b2c4170" providerId="ADAL" clId="{0386A6EB-170F-432B-B450-A6D6647DBBC2}" dt="2021-07-13T08:40:35.959" v="12243"/>
        <pc:sldMkLst>
          <pc:docMk/>
          <pc:sldMk cId="1863514554" sldId="334"/>
        </pc:sldMkLst>
        <pc:spChg chg="del">
          <ac:chgData name="Amy Jorgensen" userId="3fe9a964-726e-4561-b5ce-996e5b2c4170" providerId="ADAL" clId="{0386A6EB-170F-432B-B450-A6D6647DBBC2}" dt="2021-07-13T08:40:35.339" v="12242" actId="478"/>
          <ac:spMkLst>
            <pc:docMk/>
            <pc:sldMk cId="1863514554" sldId="334"/>
            <ac:spMk id="3" creationId="{58DD00F9-2344-45F4-B745-B1FF6594539B}"/>
          </ac:spMkLst>
        </pc:spChg>
        <pc:spChg chg="add mod">
          <ac:chgData name="Amy Jorgensen" userId="3fe9a964-726e-4561-b5ce-996e5b2c4170" providerId="ADAL" clId="{0386A6EB-170F-432B-B450-A6D6647DBBC2}" dt="2021-07-13T08:40:35.959" v="12243"/>
          <ac:spMkLst>
            <pc:docMk/>
            <pc:sldMk cId="1863514554" sldId="334"/>
            <ac:spMk id="5" creationId="{0EFE3FA4-C2D6-445B-A426-9CDEC771D4E0}"/>
          </ac:spMkLst>
        </pc:spChg>
        <pc:graphicFrameChg chg="modGraphic">
          <ac:chgData name="Amy Jorgensen" userId="3fe9a964-726e-4561-b5ce-996e5b2c4170" providerId="ADAL" clId="{0386A6EB-170F-432B-B450-A6D6647DBBC2}" dt="2021-07-13T08:39:13.344" v="12129" actId="20577"/>
          <ac:graphicFrameMkLst>
            <pc:docMk/>
            <pc:sldMk cId="1863514554" sldId="334"/>
            <ac:graphicFrameMk id="4" creationId="{C21DC4D6-EED6-45AF-B001-0242E6E65590}"/>
          </ac:graphicFrameMkLst>
        </pc:graphicFrameChg>
      </pc:sldChg>
      <pc:sldChg chg="addSp delSp modSp add mod">
        <pc:chgData name="Amy Jorgensen" userId="3fe9a964-726e-4561-b5ce-996e5b2c4170" providerId="ADAL" clId="{0386A6EB-170F-432B-B450-A6D6647DBBC2}" dt="2021-07-13T08:40:25.436" v="12241" actId="1076"/>
        <pc:sldMkLst>
          <pc:docMk/>
          <pc:sldMk cId="3454740782" sldId="335"/>
        </pc:sldMkLst>
        <pc:spChg chg="del mod">
          <ac:chgData name="Amy Jorgensen" userId="3fe9a964-726e-4561-b5ce-996e5b2c4170" providerId="ADAL" clId="{0386A6EB-170F-432B-B450-A6D6647DBBC2}" dt="2021-07-13T08:40:20.029" v="12240" actId="478"/>
          <ac:spMkLst>
            <pc:docMk/>
            <pc:sldMk cId="3454740782" sldId="335"/>
            <ac:spMk id="3" creationId="{58DD00F9-2344-45F4-B745-B1FF6594539B}"/>
          </ac:spMkLst>
        </pc:spChg>
        <pc:spChg chg="add mod">
          <ac:chgData name="Amy Jorgensen" userId="3fe9a964-726e-4561-b5ce-996e5b2c4170" providerId="ADAL" clId="{0386A6EB-170F-432B-B450-A6D6647DBBC2}" dt="2021-07-13T08:40:25.436" v="12241" actId="1076"/>
          <ac:spMkLst>
            <pc:docMk/>
            <pc:sldMk cId="3454740782" sldId="335"/>
            <ac:spMk id="5" creationId="{A02350C6-F665-4E13-AF24-51629D59FDDC}"/>
          </ac:spMkLst>
        </pc:spChg>
        <pc:graphicFrameChg chg="modGraphic">
          <ac:chgData name="Amy Jorgensen" userId="3fe9a964-726e-4561-b5ce-996e5b2c4170" providerId="ADAL" clId="{0386A6EB-170F-432B-B450-A6D6647DBBC2}" dt="2021-07-13T08:34:59.049" v="11180" actId="20577"/>
          <ac:graphicFrameMkLst>
            <pc:docMk/>
            <pc:sldMk cId="3454740782" sldId="335"/>
            <ac:graphicFrameMk id="4" creationId="{C21DC4D6-EED6-45AF-B001-0242E6E65590}"/>
          </ac:graphicFrameMkLst>
        </pc:graphicFrameChg>
      </pc:sldChg>
      <pc:sldChg chg="modSp add mod">
        <pc:chgData name="Amy Jorgensen" userId="3fe9a964-726e-4561-b5ce-996e5b2c4170" providerId="ADAL" clId="{0386A6EB-170F-432B-B450-A6D6647DBBC2}" dt="2021-07-13T08:47:51.708" v="13733" actId="20577"/>
        <pc:sldMkLst>
          <pc:docMk/>
          <pc:sldMk cId="3472878343" sldId="336"/>
        </pc:sldMkLst>
        <pc:spChg chg="mod">
          <ac:chgData name="Amy Jorgensen" userId="3fe9a964-726e-4561-b5ce-996e5b2c4170" providerId="ADAL" clId="{0386A6EB-170F-432B-B450-A6D6647DBBC2}" dt="2021-07-13T08:47:51.708" v="13733" actId="20577"/>
          <ac:spMkLst>
            <pc:docMk/>
            <pc:sldMk cId="3472878343" sldId="336"/>
            <ac:spMk id="6" creationId="{B7BE7E4E-2E6B-4FB1-B5E4-10A5C8BDFD6E}"/>
          </ac:spMkLst>
        </pc:spChg>
      </pc:sldChg>
      <pc:sldChg chg="addSp delSp modSp add mod setBg">
        <pc:chgData name="Amy Jorgensen" userId="3fe9a964-726e-4561-b5ce-996e5b2c4170" providerId="ADAL" clId="{0386A6EB-170F-432B-B450-A6D6647DBBC2}" dt="2021-07-29T02:40:01.728" v="14940" actId="20577"/>
        <pc:sldMkLst>
          <pc:docMk/>
          <pc:sldMk cId="1638177474" sldId="337"/>
        </pc:sldMkLst>
        <pc:spChg chg="mod">
          <ac:chgData name="Amy Jorgensen" userId="3fe9a964-726e-4561-b5ce-996e5b2c4170" providerId="ADAL" clId="{0386A6EB-170F-432B-B450-A6D6647DBBC2}" dt="2021-07-13T09:05:55.218" v="14316" actId="20577"/>
          <ac:spMkLst>
            <pc:docMk/>
            <pc:sldMk cId="1638177474" sldId="337"/>
            <ac:spMk id="2" creationId="{D62183D5-E1F8-4917-B0BA-FC2E62047445}"/>
          </ac:spMkLst>
        </pc:spChg>
        <pc:spChg chg="mod">
          <ac:chgData name="Amy Jorgensen" userId="3fe9a964-726e-4561-b5ce-996e5b2c4170" providerId="ADAL" clId="{0386A6EB-170F-432B-B450-A6D6647DBBC2}" dt="2021-07-29T02:40:01.728" v="14940" actId="20577"/>
          <ac:spMkLst>
            <pc:docMk/>
            <pc:sldMk cId="1638177474" sldId="337"/>
            <ac:spMk id="6" creationId="{5388722E-3090-45B2-B2DB-E893F8DC78D2}"/>
          </ac:spMkLst>
        </pc:spChg>
        <pc:spChg chg="add del">
          <ac:chgData name="Amy Jorgensen" userId="3fe9a964-726e-4561-b5ce-996e5b2c4170" providerId="ADAL" clId="{0386A6EB-170F-432B-B450-A6D6647DBBC2}" dt="2021-07-13T09:02:55.143" v="14004" actId="26606"/>
          <ac:spMkLst>
            <pc:docMk/>
            <pc:sldMk cId="1638177474" sldId="337"/>
            <ac:spMk id="15" creationId="{385E1BDC-A9B0-4A87-82E3-F3187F69A802}"/>
          </ac:spMkLst>
        </pc:spChg>
        <pc:spChg chg="add del">
          <ac:chgData name="Amy Jorgensen" userId="3fe9a964-726e-4561-b5ce-996e5b2c4170" providerId="ADAL" clId="{0386A6EB-170F-432B-B450-A6D6647DBBC2}" dt="2021-07-13T09:02:55.143" v="14004" actId="26606"/>
          <ac:spMkLst>
            <pc:docMk/>
            <pc:sldMk cId="1638177474" sldId="337"/>
            <ac:spMk id="17" creationId="{0990C621-3B8B-4820-8328-D47EF7CE823C}"/>
          </ac:spMkLst>
        </pc:spChg>
        <pc:spChg chg="add del">
          <ac:chgData name="Amy Jorgensen" userId="3fe9a964-726e-4561-b5ce-996e5b2c4170" providerId="ADAL" clId="{0386A6EB-170F-432B-B450-A6D6647DBBC2}" dt="2021-07-13T09:02:55.143" v="14004" actId="26606"/>
          <ac:spMkLst>
            <pc:docMk/>
            <pc:sldMk cId="1638177474" sldId="337"/>
            <ac:spMk id="19" creationId="{C1A2385B-1D2A-4E17-84FA-6CB7F0AAE473}"/>
          </ac:spMkLst>
        </pc:spChg>
        <pc:spChg chg="add del">
          <ac:chgData name="Amy Jorgensen" userId="3fe9a964-726e-4561-b5ce-996e5b2c4170" providerId="ADAL" clId="{0386A6EB-170F-432B-B450-A6D6647DBBC2}" dt="2021-07-13T09:02:55.143" v="14004" actId="26606"/>
          <ac:spMkLst>
            <pc:docMk/>
            <pc:sldMk cId="1638177474" sldId="337"/>
            <ac:spMk id="21" creationId="{5E791F2F-79DB-4CC0-9FA1-001E3E91E8B7}"/>
          </ac:spMkLst>
        </pc:spChg>
        <pc:picChg chg="del">
          <ac:chgData name="Amy Jorgensen" userId="3fe9a964-726e-4561-b5ce-996e5b2c4170" providerId="ADAL" clId="{0386A6EB-170F-432B-B450-A6D6647DBBC2}" dt="2021-07-13T08:59:32.008" v="13791" actId="478"/>
          <ac:picMkLst>
            <pc:docMk/>
            <pc:sldMk cId="1638177474" sldId="337"/>
            <ac:picMk id="4" creationId="{667DABD7-A537-4691-BBA3-BD46A2A2D0F3}"/>
          </ac:picMkLst>
        </pc:picChg>
        <pc:picChg chg="add del mod">
          <ac:chgData name="Amy Jorgensen" userId="3fe9a964-726e-4561-b5ce-996e5b2c4170" providerId="ADAL" clId="{0386A6EB-170F-432B-B450-A6D6647DBBC2}" dt="2021-07-13T09:01:31.508" v="13998" actId="478"/>
          <ac:picMkLst>
            <pc:docMk/>
            <pc:sldMk cId="1638177474" sldId="337"/>
            <ac:picMk id="5" creationId="{6AB6A89F-27BC-4669-B7F8-30558DED6345}"/>
          </ac:picMkLst>
        </pc:picChg>
        <pc:picChg chg="add mod">
          <ac:chgData name="Amy Jorgensen" userId="3fe9a964-726e-4561-b5ce-996e5b2c4170" providerId="ADAL" clId="{0386A6EB-170F-432B-B450-A6D6647DBBC2}" dt="2021-07-13T09:03:04.787" v="14007" actId="14100"/>
          <ac:picMkLst>
            <pc:docMk/>
            <pc:sldMk cId="1638177474" sldId="337"/>
            <ac:picMk id="8" creationId="{970F53F7-E55E-49CE-92E2-C6FF6CA0BCEF}"/>
          </ac:picMkLst>
        </pc:picChg>
        <pc:picChg chg="add mod">
          <ac:chgData name="Amy Jorgensen" userId="3fe9a964-726e-4561-b5ce-996e5b2c4170" providerId="ADAL" clId="{0386A6EB-170F-432B-B450-A6D6647DBBC2}" dt="2021-07-13T09:03:08.768" v="14009" actId="14100"/>
          <ac:picMkLst>
            <pc:docMk/>
            <pc:sldMk cId="1638177474" sldId="337"/>
            <ac:picMk id="10" creationId="{C58C97D3-066F-4AD5-BB52-18ABD26C62C0}"/>
          </ac:picMkLst>
        </pc:picChg>
      </pc:sldChg>
      <pc:sldChg chg="addSp delSp modSp add mod">
        <pc:chgData name="Amy Jorgensen" userId="3fe9a964-726e-4561-b5ce-996e5b2c4170" providerId="ADAL" clId="{0386A6EB-170F-432B-B450-A6D6647DBBC2}" dt="2021-07-13T09:05:58.588" v="14318" actId="20577"/>
        <pc:sldMkLst>
          <pc:docMk/>
          <pc:sldMk cId="1005570134" sldId="338"/>
        </pc:sldMkLst>
        <pc:spChg chg="mod">
          <ac:chgData name="Amy Jorgensen" userId="3fe9a964-726e-4561-b5ce-996e5b2c4170" providerId="ADAL" clId="{0386A6EB-170F-432B-B450-A6D6647DBBC2}" dt="2021-07-13T09:05:58.588" v="14318" actId="20577"/>
          <ac:spMkLst>
            <pc:docMk/>
            <pc:sldMk cId="1005570134" sldId="338"/>
            <ac:spMk id="2" creationId="{D62183D5-E1F8-4917-B0BA-FC2E62047445}"/>
          </ac:spMkLst>
        </pc:spChg>
        <pc:spChg chg="mod">
          <ac:chgData name="Amy Jorgensen" userId="3fe9a964-726e-4561-b5ce-996e5b2c4170" providerId="ADAL" clId="{0386A6EB-170F-432B-B450-A6D6647DBBC2}" dt="2021-07-13T09:05:00.216" v="14311" actId="20577"/>
          <ac:spMkLst>
            <pc:docMk/>
            <pc:sldMk cId="1005570134" sldId="338"/>
            <ac:spMk id="6" creationId="{5388722E-3090-45B2-B2DB-E893F8DC78D2}"/>
          </ac:spMkLst>
        </pc:spChg>
        <pc:picChg chg="add mod">
          <ac:chgData name="Amy Jorgensen" userId="3fe9a964-726e-4561-b5ce-996e5b2c4170" providerId="ADAL" clId="{0386A6EB-170F-432B-B450-A6D6647DBBC2}" dt="2021-07-13T09:05:35.678" v="14314" actId="1076"/>
          <ac:picMkLst>
            <pc:docMk/>
            <pc:sldMk cId="1005570134" sldId="338"/>
            <ac:picMk id="4" creationId="{BF6BAF1B-9F98-453D-9372-7E5AA5793716}"/>
          </ac:picMkLst>
        </pc:picChg>
        <pc:picChg chg="del">
          <ac:chgData name="Amy Jorgensen" userId="3fe9a964-726e-4561-b5ce-996e5b2c4170" providerId="ADAL" clId="{0386A6EB-170F-432B-B450-A6D6647DBBC2}" dt="2021-07-13T09:03:17.108" v="14011" actId="478"/>
          <ac:picMkLst>
            <pc:docMk/>
            <pc:sldMk cId="1005570134" sldId="338"/>
            <ac:picMk id="8" creationId="{970F53F7-E55E-49CE-92E2-C6FF6CA0BCEF}"/>
          </ac:picMkLst>
        </pc:picChg>
        <pc:picChg chg="del">
          <ac:chgData name="Amy Jorgensen" userId="3fe9a964-726e-4561-b5ce-996e5b2c4170" providerId="ADAL" clId="{0386A6EB-170F-432B-B450-A6D6647DBBC2}" dt="2021-07-13T09:03:20.168" v="14012" actId="478"/>
          <ac:picMkLst>
            <pc:docMk/>
            <pc:sldMk cId="1005570134" sldId="338"/>
            <ac:picMk id="10" creationId="{C58C97D3-066F-4AD5-BB52-18ABD26C62C0}"/>
          </ac:picMkLst>
        </pc:picChg>
      </pc:sldChg>
      <pc:sldChg chg="addSp delSp modSp add mod">
        <pc:chgData name="Amy Jorgensen" userId="3fe9a964-726e-4561-b5ce-996e5b2c4170" providerId="ADAL" clId="{0386A6EB-170F-432B-B450-A6D6647DBBC2}" dt="2021-07-13T09:09:18.313" v="14542" actId="1035"/>
        <pc:sldMkLst>
          <pc:docMk/>
          <pc:sldMk cId="426202180" sldId="339"/>
        </pc:sldMkLst>
        <pc:spChg chg="mod">
          <ac:chgData name="Amy Jorgensen" userId="3fe9a964-726e-4561-b5ce-996e5b2c4170" providerId="ADAL" clId="{0386A6EB-170F-432B-B450-A6D6647DBBC2}" dt="2021-07-13T09:06:12.247" v="14322" actId="20577"/>
          <ac:spMkLst>
            <pc:docMk/>
            <pc:sldMk cId="426202180" sldId="339"/>
            <ac:spMk id="2" creationId="{D62183D5-E1F8-4917-B0BA-FC2E62047445}"/>
          </ac:spMkLst>
        </pc:spChg>
        <pc:spChg chg="mod">
          <ac:chgData name="Amy Jorgensen" userId="3fe9a964-726e-4561-b5ce-996e5b2c4170" providerId="ADAL" clId="{0386A6EB-170F-432B-B450-A6D6647DBBC2}" dt="2021-07-13T09:07:54.968" v="14530"/>
          <ac:spMkLst>
            <pc:docMk/>
            <pc:sldMk cId="426202180" sldId="339"/>
            <ac:spMk id="6" creationId="{5388722E-3090-45B2-B2DB-E893F8DC78D2}"/>
          </ac:spMkLst>
        </pc:spChg>
        <pc:spChg chg="add mod">
          <ac:chgData name="Amy Jorgensen" userId="3fe9a964-726e-4561-b5ce-996e5b2c4170" providerId="ADAL" clId="{0386A6EB-170F-432B-B450-A6D6647DBBC2}" dt="2021-07-13T09:09:18.313" v="14542" actId="1035"/>
          <ac:spMkLst>
            <pc:docMk/>
            <pc:sldMk cId="426202180" sldId="339"/>
            <ac:spMk id="7" creationId="{AAE589C6-7445-4E64-9408-F2C42DB220EA}"/>
          </ac:spMkLst>
        </pc:spChg>
        <pc:picChg chg="del">
          <ac:chgData name="Amy Jorgensen" userId="3fe9a964-726e-4561-b5ce-996e5b2c4170" providerId="ADAL" clId="{0386A6EB-170F-432B-B450-A6D6647DBBC2}" dt="2021-07-13T09:07:58.377" v="14531" actId="478"/>
          <ac:picMkLst>
            <pc:docMk/>
            <pc:sldMk cId="426202180" sldId="339"/>
            <ac:picMk id="4" creationId="{BF6BAF1B-9F98-453D-9372-7E5AA5793716}"/>
          </ac:picMkLst>
        </pc:picChg>
        <pc:picChg chg="add mod">
          <ac:chgData name="Amy Jorgensen" userId="3fe9a964-726e-4561-b5ce-996e5b2c4170" providerId="ADAL" clId="{0386A6EB-170F-432B-B450-A6D6647DBBC2}" dt="2021-07-13T09:08:26.587" v="14533" actId="1076"/>
          <ac:picMkLst>
            <pc:docMk/>
            <pc:sldMk cId="426202180" sldId="339"/>
            <ac:picMk id="5" creationId="{1A3E8022-E93E-4069-A9BC-4E2A69F40096}"/>
          </ac:picMkLst>
        </pc:picChg>
      </pc:sldChg>
      <pc:sldChg chg="addSp delSp modSp add mod">
        <pc:chgData name="Amy Jorgensen" userId="3fe9a964-726e-4561-b5ce-996e5b2c4170" providerId="ADAL" clId="{0386A6EB-170F-432B-B450-A6D6647DBBC2}" dt="2021-07-13T09:16:13.817" v="14938" actId="404"/>
        <pc:sldMkLst>
          <pc:docMk/>
          <pc:sldMk cId="2369497413" sldId="340"/>
        </pc:sldMkLst>
        <pc:spChg chg="mod">
          <ac:chgData name="Amy Jorgensen" userId="3fe9a964-726e-4561-b5ce-996e5b2c4170" providerId="ADAL" clId="{0386A6EB-170F-432B-B450-A6D6647DBBC2}" dt="2021-07-13T09:12:24.591" v="14839" actId="20577"/>
          <ac:spMkLst>
            <pc:docMk/>
            <pc:sldMk cId="2369497413" sldId="340"/>
            <ac:spMk id="6" creationId="{5388722E-3090-45B2-B2DB-E893F8DC78D2}"/>
          </ac:spMkLst>
        </pc:spChg>
        <pc:spChg chg="mod">
          <ac:chgData name="Amy Jorgensen" userId="3fe9a964-726e-4561-b5ce-996e5b2c4170" providerId="ADAL" clId="{0386A6EB-170F-432B-B450-A6D6647DBBC2}" dt="2021-07-13T09:15:28.876" v="14867" actId="14100"/>
          <ac:spMkLst>
            <pc:docMk/>
            <pc:sldMk cId="2369497413" sldId="340"/>
            <ac:spMk id="7" creationId="{AAE589C6-7445-4E64-9408-F2C42DB220EA}"/>
          </ac:spMkLst>
        </pc:spChg>
        <pc:spChg chg="add mod">
          <ac:chgData name="Amy Jorgensen" userId="3fe9a964-726e-4561-b5ce-996e5b2c4170" providerId="ADAL" clId="{0386A6EB-170F-432B-B450-A6D6647DBBC2}" dt="2021-07-13T09:16:13.817" v="14938" actId="404"/>
          <ac:spMkLst>
            <pc:docMk/>
            <pc:sldMk cId="2369497413" sldId="340"/>
            <ac:spMk id="8" creationId="{A5FA639C-9856-40E2-A65D-BB944F9B1E03}"/>
          </ac:spMkLst>
        </pc:spChg>
        <pc:spChg chg="add mod">
          <ac:chgData name="Amy Jorgensen" userId="3fe9a964-726e-4561-b5ce-996e5b2c4170" providerId="ADAL" clId="{0386A6EB-170F-432B-B450-A6D6647DBBC2}" dt="2021-07-13T09:15:39.607" v="14873" actId="14100"/>
          <ac:spMkLst>
            <pc:docMk/>
            <pc:sldMk cId="2369497413" sldId="340"/>
            <ac:spMk id="9" creationId="{F1911F79-E8F4-4915-A973-0E6780DC9572}"/>
          </ac:spMkLst>
        </pc:spChg>
        <pc:spChg chg="add mod">
          <ac:chgData name="Amy Jorgensen" userId="3fe9a964-726e-4561-b5ce-996e5b2c4170" providerId="ADAL" clId="{0386A6EB-170F-432B-B450-A6D6647DBBC2}" dt="2021-07-13T09:15:57.946" v="14901" actId="404"/>
          <ac:spMkLst>
            <pc:docMk/>
            <pc:sldMk cId="2369497413" sldId="340"/>
            <ac:spMk id="10" creationId="{7DE4CDCC-2196-4792-9284-748069D63A0E}"/>
          </ac:spMkLst>
        </pc:spChg>
        <pc:picChg chg="add mod ord">
          <ac:chgData name="Amy Jorgensen" userId="3fe9a964-726e-4561-b5ce-996e5b2c4170" providerId="ADAL" clId="{0386A6EB-170F-432B-B450-A6D6647DBBC2}" dt="2021-07-13T09:14:07.607" v="14846" actId="167"/>
          <ac:picMkLst>
            <pc:docMk/>
            <pc:sldMk cId="2369497413" sldId="340"/>
            <ac:picMk id="4" creationId="{90E690A4-6D26-4CF8-8213-76D159EBA205}"/>
          </ac:picMkLst>
        </pc:picChg>
        <pc:picChg chg="del">
          <ac:chgData name="Amy Jorgensen" userId="3fe9a964-726e-4561-b5ce-996e5b2c4170" providerId="ADAL" clId="{0386A6EB-170F-432B-B450-A6D6647DBBC2}" dt="2021-07-13T09:12:31.357" v="14840" actId="478"/>
          <ac:picMkLst>
            <pc:docMk/>
            <pc:sldMk cId="2369497413" sldId="340"/>
            <ac:picMk id="5" creationId="{1A3E8022-E93E-4069-A9BC-4E2A69F40096}"/>
          </ac:picMkLst>
        </pc:picChg>
      </pc:sldChg>
    </pc:docChg>
  </pc:docChgLst>
  <pc:docChgLst>
    <pc:chgData name="Amy Jorgensen" userId="3fe9a964-726e-4561-b5ce-996e5b2c4170" providerId="ADAL" clId="{5B0EDFB5-6E67-4E74-A87C-9167661C2D00}"/>
    <pc:docChg chg="undo custSel addSld delSld modSld sldOrd">
      <pc:chgData name="Amy Jorgensen" userId="3fe9a964-726e-4561-b5ce-996e5b2c4170" providerId="ADAL" clId="{5B0EDFB5-6E67-4E74-A87C-9167661C2D00}" dt="2021-07-04T23:48:35.248" v="12748" actId="14100"/>
      <pc:docMkLst>
        <pc:docMk/>
      </pc:docMkLst>
      <pc:sldChg chg="modSp mod">
        <pc:chgData name="Amy Jorgensen" userId="3fe9a964-726e-4561-b5ce-996e5b2c4170" providerId="ADAL" clId="{5B0EDFB5-6E67-4E74-A87C-9167661C2D00}" dt="2021-06-08T01:47:49.577" v="13" actId="20577"/>
        <pc:sldMkLst>
          <pc:docMk/>
          <pc:sldMk cId="1362934084" sldId="256"/>
        </pc:sldMkLst>
        <pc:spChg chg="mod">
          <ac:chgData name="Amy Jorgensen" userId="3fe9a964-726e-4561-b5ce-996e5b2c4170" providerId="ADAL" clId="{5B0EDFB5-6E67-4E74-A87C-9167661C2D00}" dt="2021-06-08T01:47:49.577" v="13" actId="20577"/>
          <ac:spMkLst>
            <pc:docMk/>
            <pc:sldMk cId="1362934084" sldId="256"/>
            <ac:spMk id="3" creationId="{930E6464-DA98-43C8-B6C9-594748754628}"/>
          </ac:spMkLst>
        </pc:spChg>
      </pc:sldChg>
      <pc:sldChg chg="addSp modSp mod">
        <pc:chgData name="Amy Jorgensen" userId="3fe9a964-726e-4561-b5ce-996e5b2c4170" providerId="ADAL" clId="{5B0EDFB5-6E67-4E74-A87C-9167661C2D00}" dt="2021-06-08T23:35:45.944" v="1795"/>
        <pc:sldMkLst>
          <pc:docMk/>
          <pc:sldMk cId="2158459777" sldId="259"/>
        </pc:sldMkLst>
        <pc:spChg chg="mod">
          <ac:chgData name="Amy Jorgensen" userId="3fe9a964-726e-4561-b5ce-996e5b2c4170" providerId="ADAL" clId="{5B0EDFB5-6E67-4E74-A87C-9167661C2D00}" dt="2021-06-08T23:25:14.114" v="1132" actId="1076"/>
          <ac:spMkLst>
            <pc:docMk/>
            <pc:sldMk cId="2158459777" sldId="259"/>
            <ac:spMk id="2" creationId="{0D168B5A-EFF4-4803-8DA6-5994B306EBAF}"/>
          </ac:spMkLst>
        </pc:spChg>
        <pc:spChg chg="mod">
          <ac:chgData name="Amy Jorgensen" userId="3fe9a964-726e-4561-b5ce-996e5b2c4170" providerId="ADAL" clId="{5B0EDFB5-6E67-4E74-A87C-9167661C2D00}" dt="2021-06-08T23:25:19.614" v="1133" actId="1076"/>
          <ac:spMkLst>
            <pc:docMk/>
            <pc:sldMk cId="2158459777" sldId="259"/>
            <ac:spMk id="3" creationId="{58DD00F9-2344-45F4-B745-B1FF6594539B}"/>
          </ac:spMkLst>
        </pc:spChg>
        <pc:graphicFrameChg chg="add mod modGraphic">
          <ac:chgData name="Amy Jorgensen" userId="3fe9a964-726e-4561-b5ce-996e5b2c4170" providerId="ADAL" clId="{5B0EDFB5-6E67-4E74-A87C-9167661C2D00}" dt="2021-06-08T23:35:45.944" v="1795"/>
          <ac:graphicFrameMkLst>
            <pc:docMk/>
            <pc:sldMk cId="2158459777" sldId="259"/>
            <ac:graphicFrameMk id="4" creationId="{C21DC4D6-EED6-45AF-B001-0242E6E65590}"/>
          </ac:graphicFrameMkLst>
        </pc:graphicFrameChg>
      </pc:sldChg>
      <pc:sldChg chg="addSp delSp modSp mod">
        <pc:chgData name="Amy Jorgensen" userId="3fe9a964-726e-4561-b5ce-996e5b2c4170" providerId="ADAL" clId="{5B0EDFB5-6E67-4E74-A87C-9167661C2D00}" dt="2021-06-08T23:12:45.074" v="67" actId="11530"/>
        <pc:sldMkLst>
          <pc:docMk/>
          <pc:sldMk cId="3760331451" sldId="260"/>
        </pc:sldMkLst>
        <pc:spChg chg="mod">
          <ac:chgData name="Amy Jorgensen" userId="3fe9a964-726e-4561-b5ce-996e5b2c4170" providerId="ADAL" clId="{5B0EDFB5-6E67-4E74-A87C-9167661C2D00}" dt="2021-06-08T23:07:22.653" v="23" actId="1076"/>
          <ac:spMkLst>
            <pc:docMk/>
            <pc:sldMk cId="3760331451" sldId="260"/>
            <ac:spMk id="4" creationId="{937BF58F-E358-4625-919F-7C3D6EEBA8FB}"/>
          </ac:spMkLst>
        </pc:spChg>
        <pc:spChg chg="add mod">
          <ac:chgData name="Amy Jorgensen" userId="3fe9a964-726e-4561-b5ce-996e5b2c4170" providerId="ADAL" clId="{5B0EDFB5-6E67-4E74-A87C-9167661C2D00}" dt="2021-06-08T23:12:45.074" v="67" actId="11530"/>
          <ac:spMkLst>
            <pc:docMk/>
            <pc:sldMk cId="3760331451" sldId="260"/>
            <ac:spMk id="6" creationId="{3C3B4AD9-A6A9-4B9A-9A6A-FE34442583BF}"/>
          </ac:spMkLst>
        </pc:spChg>
        <pc:spChg chg="add mod">
          <ac:chgData name="Amy Jorgensen" userId="3fe9a964-726e-4561-b5ce-996e5b2c4170" providerId="ADAL" clId="{5B0EDFB5-6E67-4E74-A87C-9167661C2D00}" dt="2021-06-08T23:12:29.324" v="66" actId="11530"/>
          <ac:spMkLst>
            <pc:docMk/>
            <pc:sldMk cId="3760331451" sldId="260"/>
            <ac:spMk id="7" creationId="{E8AAB66A-CB3E-4071-B096-53149317E47F}"/>
          </ac:spMkLst>
        </pc:spChg>
        <pc:spChg chg="add mod">
          <ac:chgData name="Amy Jorgensen" userId="3fe9a964-726e-4561-b5ce-996e5b2c4170" providerId="ADAL" clId="{5B0EDFB5-6E67-4E74-A87C-9167661C2D00}" dt="2021-06-08T23:09:36.735" v="37" actId="208"/>
          <ac:spMkLst>
            <pc:docMk/>
            <pc:sldMk cId="3760331451" sldId="260"/>
            <ac:spMk id="8" creationId="{AAB09904-2442-4E9A-8E50-F34EC84BA094}"/>
          </ac:spMkLst>
        </pc:spChg>
        <pc:spChg chg="add mod">
          <ac:chgData name="Amy Jorgensen" userId="3fe9a964-726e-4561-b5ce-996e5b2c4170" providerId="ADAL" clId="{5B0EDFB5-6E67-4E74-A87C-9167661C2D00}" dt="2021-06-08T23:10:04.845" v="40" actId="208"/>
          <ac:spMkLst>
            <pc:docMk/>
            <pc:sldMk cId="3760331451" sldId="260"/>
            <ac:spMk id="9" creationId="{631BF759-EC13-4680-96A1-CED372651E5F}"/>
          </ac:spMkLst>
        </pc:spChg>
        <pc:spChg chg="add mod">
          <ac:chgData name="Amy Jorgensen" userId="3fe9a964-726e-4561-b5ce-996e5b2c4170" providerId="ADAL" clId="{5B0EDFB5-6E67-4E74-A87C-9167661C2D00}" dt="2021-06-08T23:10:28.275" v="44" actId="208"/>
          <ac:spMkLst>
            <pc:docMk/>
            <pc:sldMk cId="3760331451" sldId="260"/>
            <ac:spMk id="10" creationId="{81B0EA90-B847-450D-8C25-649A07E1FD77}"/>
          </ac:spMkLst>
        </pc:spChg>
        <pc:spChg chg="add mod">
          <ac:chgData name="Amy Jorgensen" userId="3fe9a964-726e-4561-b5ce-996e5b2c4170" providerId="ADAL" clId="{5B0EDFB5-6E67-4E74-A87C-9167661C2D00}" dt="2021-06-08T23:11:10.335" v="50" actId="14100"/>
          <ac:spMkLst>
            <pc:docMk/>
            <pc:sldMk cId="3760331451" sldId="260"/>
            <ac:spMk id="11" creationId="{9962B53C-08B2-49D3-BFB1-3FC834A852ED}"/>
          </ac:spMkLst>
        </pc:spChg>
        <pc:spChg chg="add mod">
          <ac:chgData name="Amy Jorgensen" userId="3fe9a964-726e-4561-b5ce-996e5b2c4170" providerId="ADAL" clId="{5B0EDFB5-6E67-4E74-A87C-9167661C2D00}" dt="2021-06-08T23:11:31.185" v="54" actId="14100"/>
          <ac:spMkLst>
            <pc:docMk/>
            <pc:sldMk cId="3760331451" sldId="260"/>
            <ac:spMk id="12" creationId="{696B70F5-35F6-4B20-BBFF-F400B162656D}"/>
          </ac:spMkLst>
        </pc:spChg>
        <pc:spChg chg="add mod">
          <ac:chgData name="Amy Jorgensen" userId="3fe9a964-726e-4561-b5ce-996e5b2c4170" providerId="ADAL" clId="{5B0EDFB5-6E67-4E74-A87C-9167661C2D00}" dt="2021-06-08T23:11:54.415" v="59" actId="14100"/>
          <ac:spMkLst>
            <pc:docMk/>
            <pc:sldMk cId="3760331451" sldId="260"/>
            <ac:spMk id="13" creationId="{7EA268A2-18D6-42CB-9405-97831C8BD28C}"/>
          </ac:spMkLst>
        </pc:spChg>
        <pc:spChg chg="add del">
          <ac:chgData name="Amy Jorgensen" userId="3fe9a964-726e-4561-b5ce-996e5b2c4170" providerId="ADAL" clId="{5B0EDFB5-6E67-4E74-A87C-9167661C2D00}" dt="2021-06-08T23:12:17.935" v="64" actId="478"/>
          <ac:spMkLst>
            <pc:docMk/>
            <pc:sldMk cId="3760331451" sldId="260"/>
            <ac:spMk id="14" creationId="{616D8D3B-A2EA-4028-B9ED-1F86D991474B}"/>
          </ac:spMkLst>
        </pc:spChg>
        <pc:picChg chg="add mod">
          <ac:chgData name="Amy Jorgensen" userId="3fe9a964-726e-4561-b5ce-996e5b2c4170" providerId="ADAL" clId="{5B0EDFB5-6E67-4E74-A87C-9167661C2D00}" dt="2021-06-08T23:10:49.412" v="48" actId="1076"/>
          <ac:picMkLst>
            <pc:docMk/>
            <pc:sldMk cId="3760331451" sldId="260"/>
            <ac:picMk id="5" creationId="{2084DC3F-73AC-4AE8-A34D-31F4AF4CA6CC}"/>
          </ac:picMkLst>
        </pc:picChg>
      </pc:sldChg>
      <pc:sldChg chg="addSp delSp modSp mod">
        <pc:chgData name="Amy Jorgensen" userId="3fe9a964-726e-4561-b5ce-996e5b2c4170" providerId="ADAL" clId="{5B0EDFB5-6E67-4E74-A87C-9167661C2D00}" dt="2021-06-08T23:36:42.172" v="1800" actId="1076"/>
        <pc:sldMkLst>
          <pc:docMk/>
          <pc:sldMk cId="1357549755" sldId="261"/>
        </pc:sldMkLst>
        <pc:spChg chg="mod">
          <ac:chgData name="Amy Jorgensen" userId="3fe9a964-726e-4561-b5ce-996e5b2c4170" providerId="ADAL" clId="{5B0EDFB5-6E67-4E74-A87C-9167661C2D00}" dt="2021-06-08T23:36:24.590" v="1798" actId="20577"/>
          <ac:spMkLst>
            <pc:docMk/>
            <pc:sldMk cId="1357549755" sldId="261"/>
            <ac:spMk id="2" creationId="{D62183D5-E1F8-4917-B0BA-FC2E62047445}"/>
          </ac:spMkLst>
        </pc:spChg>
        <pc:spChg chg="del mod">
          <ac:chgData name="Amy Jorgensen" userId="3fe9a964-726e-4561-b5ce-996e5b2c4170" providerId="ADAL" clId="{5B0EDFB5-6E67-4E74-A87C-9167661C2D00}" dt="2021-06-08T23:36:37.723" v="1799" actId="478"/>
          <ac:spMkLst>
            <pc:docMk/>
            <pc:sldMk cId="1357549755" sldId="261"/>
            <ac:spMk id="3" creationId="{A89172B1-B985-48A3-8018-FC6FF45BCE4F}"/>
          </ac:spMkLst>
        </pc:spChg>
        <pc:spChg chg="add mod">
          <ac:chgData name="Amy Jorgensen" userId="3fe9a964-726e-4561-b5ce-996e5b2c4170" providerId="ADAL" clId="{5B0EDFB5-6E67-4E74-A87C-9167661C2D00}" dt="2021-06-08T23:35:50.153" v="1796" actId="108"/>
          <ac:spMkLst>
            <pc:docMk/>
            <pc:sldMk cId="1357549755" sldId="261"/>
            <ac:spMk id="6" creationId="{5388722E-3090-45B2-B2DB-E893F8DC78D2}"/>
          </ac:spMkLst>
        </pc:spChg>
        <pc:picChg chg="add mod">
          <ac:chgData name="Amy Jorgensen" userId="3fe9a964-726e-4561-b5ce-996e5b2c4170" providerId="ADAL" clId="{5B0EDFB5-6E67-4E74-A87C-9167661C2D00}" dt="2021-06-08T23:36:42.172" v="1800" actId="1076"/>
          <ac:picMkLst>
            <pc:docMk/>
            <pc:sldMk cId="1357549755" sldId="261"/>
            <ac:picMk id="5" creationId="{42457214-A117-4C90-A41C-677518AD4AE3}"/>
          </ac:picMkLst>
        </pc:picChg>
      </pc:sldChg>
      <pc:sldChg chg="addSp delSp modSp mod">
        <pc:chgData name="Amy Jorgensen" userId="3fe9a964-726e-4561-b5ce-996e5b2c4170" providerId="ADAL" clId="{5B0EDFB5-6E67-4E74-A87C-9167661C2D00}" dt="2021-07-04T09:12:41.404" v="12164" actId="1076"/>
        <pc:sldMkLst>
          <pc:docMk/>
          <pc:sldMk cId="1084233196" sldId="263"/>
        </pc:sldMkLst>
        <pc:spChg chg="mod">
          <ac:chgData name="Amy Jorgensen" userId="3fe9a964-726e-4561-b5ce-996e5b2c4170" providerId="ADAL" clId="{5B0EDFB5-6E67-4E74-A87C-9167661C2D00}" dt="2021-07-04T09:07:55.140" v="11847" actId="20577"/>
          <ac:spMkLst>
            <pc:docMk/>
            <pc:sldMk cId="1084233196" sldId="263"/>
            <ac:spMk id="2" creationId="{183CAE4A-E189-4CAA-B3F5-7E97BC5188E3}"/>
          </ac:spMkLst>
        </pc:spChg>
        <pc:spChg chg="del">
          <ac:chgData name="Amy Jorgensen" userId="3fe9a964-726e-4561-b5ce-996e5b2c4170" providerId="ADAL" clId="{5B0EDFB5-6E67-4E74-A87C-9167661C2D00}" dt="2021-07-04T09:08:02.478" v="11848" actId="478"/>
          <ac:spMkLst>
            <pc:docMk/>
            <pc:sldMk cId="1084233196" sldId="263"/>
            <ac:spMk id="3" creationId="{DB8F61FF-932E-477F-82DD-3F6BB93999C0}"/>
          </ac:spMkLst>
        </pc:spChg>
        <pc:spChg chg="add mod">
          <ac:chgData name="Amy Jorgensen" userId="3fe9a964-726e-4561-b5ce-996e5b2c4170" providerId="ADAL" clId="{5B0EDFB5-6E67-4E74-A87C-9167661C2D00}" dt="2021-07-04T09:10:07.744" v="12140" actId="20577"/>
          <ac:spMkLst>
            <pc:docMk/>
            <pc:sldMk cId="1084233196" sldId="263"/>
            <ac:spMk id="6" creationId="{CB8EFFCC-9C86-4329-9F87-C138EC85D142}"/>
          </ac:spMkLst>
        </pc:spChg>
        <pc:spChg chg="add mod">
          <ac:chgData name="Amy Jorgensen" userId="3fe9a964-726e-4561-b5ce-996e5b2c4170" providerId="ADAL" clId="{5B0EDFB5-6E67-4E74-A87C-9167661C2D00}" dt="2021-07-04T09:12:13.767" v="12158" actId="164"/>
          <ac:spMkLst>
            <pc:docMk/>
            <pc:sldMk cId="1084233196" sldId="263"/>
            <ac:spMk id="8" creationId="{45DF79BE-6092-4879-99DA-216F9308E75C}"/>
          </ac:spMkLst>
        </pc:spChg>
        <pc:spChg chg="add mod">
          <ac:chgData name="Amy Jorgensen" userId="3fe9a964-726e-4561-b5ce-996e5b2c4170" providerId="ADAL" clId="{5B0EDFB5-6E67-4E74-A87C-9167661C2D00}" dt="2021-07-04T09:12:13.767" v="12158" actId="164"/>
          <ac:spMkLst>
            <pc:docMk/>
            <pc:sldMk cId="1084233196" sldId="263"/>
            <ac:spMk id="9" creationId="{101F497C-E85B-4028-97D5-B38D6232481D}"/>
          </ac:spMkLst>
        </pc:spChg>
        <pc:spChg chg="add mod">
          <ac:chgData name="Amy Jorgensen" userId="3fe9a964-726e-4561-b5ce-996e5b2c4170" providerId="ADAL" clId="{5B0EDFB5-6E67-4E74-A87C-9167661C2D00}" dt="2021-06-10T00:47:34.875" v="2689" actId="164"/>
          <ac:spMkLst>
            <pc:docMk/>
            <pc:sldMk cId="1084233196" sldId="263"/>
            <ac:spMk id="10" creationId="{D907C7CB-F165-4822-A5AC-FDDF57707786}"/>
          </ac:spMkLst>
        </pc:spChg>
        <pc:spChg chg="add mod">
          <ac:chgData name="Amy Jorgensen" userId="3fe9a964-726e-4561-b5ce-996e5b2c4170" providerId="ADAL" clId="{5B0EDFB5-6E67-4E74-A87C-9167661C2D00}" dt="2021-06-10T00:47:34.875" v="2689" actId="164"/>
          <ac:spMkLst>
            <pc:docMk/>
            <pc:sldMk cId="1084233196" sldId="263"/>
            <ac:spMk id="11" creationId="{A24A78F4-A534-4045-B633-E94EE367D8B2}"/>
          </ac:spMkLst>
        </pc:spChg>
        <pc:spChg chg="add mod">
          <ac:chgData name="Amy Jorgensen" userId="3fe9a964-726e-4561-b5ce-996e5b2c4170" providerId="ADAL" clId="{5B0EDFB5-6E67-4E74-A87C-9167661C2D00}" dt="2021-06-10T00:47:34.875" v="2689" actId="164"/>
          <ac:spMkLst>
            <pc:docMk/>
            <pc:sldMk cId="1084233196" sldId="263"/>
            <ac:spMk id="15" creationId="{B5F7BBE1-A5BE-4F66-9292-989E16E5BC40}"/>
          </ac:spMkLst>
        </pc:spChg>
        <pc:spChg chg="add mod">
          <ac:chgData name="Amy Jorgensen" userId="3fe9a964-726e-4561-b5ce-996e5b2c4170" providerId="ADAL" clId="{5B0EDFB5-6E67-4E74-A87C-9167661C2D00}" dt="2021-06-10T00:47:34.875" v="2689" actId="164"/>
          <ac:spMkLst>
            <pc:docMk/>
            <pc:sldMk cId="1084233196" sldId="263"/>
            <ac:spMk id="19" creationId="{CB2FBCC6-760C-4495-A632-67E02AE729D7}"/>
          </ac:spMkLst>
        </pc:spChg>
        <pc:spChg chg="add mod">
          <ac:chgData name="Amy Jorgensen" userId="3fe9a964-726e-4561-b5ce-996e5b2c4170" providerId="ADAL" clId="{5B0EDFB5-6E67-4E74-A87C-9167661C2D00}" dt="2021-06-10T00:47:34.875" v="2689" actId="164"/>
          <ac:spMkLst>
            <pc:docMk/>
            <pc:sldMk cId="1084233196" sldId="263"/>
            <ac:spMk id="20" creationId="{66706389-6550-41CA-AF06-64E4F20B05DC}"/>
          </ac:spMkLst>
        </pc:spChg>
        <pc:spChg chg="add mod">
          <ac:chgData name="Amy Jorgensen" userId="3fe9a964-726e-4561-b5ce-996e5b2c4170" providerId="ADAL" clId="{5B0EDFB5-6E67-4E74-A87C-9167661C2D00}" dt="2021-06-10T00:47:34.875" v="2689" actId="164"/>
          <ac:spMkLst>
            <pc:docMk/>
            <pc:sldMk cId="1084233196" sldId="263"/>
            <ac:spMk id="21" creationId="{DD0A946D-DD60-42BE-A8E2-947C23DF2EDE}"/>
          </ac:spMkLst>
        </pc:spChg>
        <pc:grpChg chg="add mod">
          <ac:chgData name="Amy Jorgensen" userId="3fe9a964-726e-4561-b5ce-996e5b2c4170" providerId="ADAL" clId="{5B0EDFB5-6E67-4E74-A87C-9167661C2D00}" dt="2021-07-04T09:12:41.404" v="12164" actId="1076"/>
          <ac:grpSpMkLst>
            <pc:docMk/>
            <pc:sldMk cId="1084233196" sldId="263"/>
            <ac:grpSpMk id="10" creationId="{D37A29DE-4978-411D-A86C-4A91F1F8A4CC}"/>
          </ac:grpSpMkLst>
        </pc:grpChg>
        <pc:grpChg chg="add del mod">
          <ac:chgData name="Amy Jorgensen" userId="3fe9a964-726e-4561-b5ce-996e5b2c4170" providerId="ADAL" clId="{5B0EDFB5-6E67-4E74-A87C-9167661C2D00}" dt="2021-06-10T00:48:19.376" v="2710" actId="478"/>
          <ac:grpSpMkLst>
            <pc:docMk/>
            <pc:sldMk cId="1084233196" sldId="263"/>
            <ac:grpSpMk id="28" creationId="{8902D785-AEDB-4DD5-B454-7C9A6E7CFCB2}"/>
          </ac:grpSpMkLst>
        </pc:grpChg>
        <pc:picChg chg="add mod">
          <ac:chgData name="Amy Jorgensen" userId="3fe9a964-726e-4561-b5ce-996e5b2c4170" providerId="ADAL" clId="{5B0EDFB5-6E67-4E74-A87C-9167661C2D00}" dt="2021-07-04T09:12:13.767" v="12158" actId="164"/>
          <ac:picMkLst>
            <pc:docMk/>
            <pc:sldMk cId="1084233196" sldId="263"/>
            <ac:picMk id="5" creationId="{412BEDBF-ECBA-4CB3-9FC8-44ED51206687}"/>
          </ac:picMkLst>
        </pc:picChg>
        <pc:picChg chg="add mod">
          <ac:chgData name="Amy Jorgensen" userId="3fe9a964-726e-4561-b5ce-996e5b2c4170" providerId="ADAL" clId="{5B0EDFB5-6E67-4E74-A87C-9167661C2D00}" dt="2021-06-10T00:47:34.875" v="2689" actId="164"/>
          <ac:picMkLst>
            <pc:docMk/>
            <pc:sldMk cId="1084233196" sldId="263"/>
            <ac:picMk id="5" creationId="{BE5C8F7D-B52C-434B-863E-18059AD3EBAE}"/>
          </ac:picMkLst>
        </pc:picChg>
        <pc:picChg chg="add del mod">
          <ac:chgData name="Amy Jorgensen" userId="3fe9a964-726e-4561-b5ce-996e5b2c4170" providerId="ADAL" clId="{5B0EDFB5-6E67-4E74-A87C-9167661C2D00}" dt="2021-07-04T09:10:45.994" v="12142" actId="478"/>
          <ac:picMkLst>
            <pc:docMk/>
            <pc:sldMk cId="1084233196" sldId="263"/>
            <ac:picMk id="7" creationId="{16D1C1A7-9627-4C48-BC19-7EF4848E95DA}"/>
          </ac:picMkLst>
        </pc:picChg>
        <pc:picChg chg="add mod">
          <ac:chgData name="Amy Jorgensen" userId="3fe9a964-726e-4561-b5ce-996e5b2c4170" providerId="ADAL" clId="{5B0EDFB5-6E67-4E74-A87C-9167661C2D00}" dt="2021-06-10T00:47:34.875" v="2689" actId="164"/>
          <ac:picMkLst>
            <pc:docMk/>
            <pc:sldMk cId="1084233196" sldId="263"/>
            <ac:picMk id="7" creationId="{72AC7886-E765-4CBD-8B8D-B8EA69EC31A0}"/>
          </ac:picMkLst>
        </pc:picChg>
        <pc:picChg chg="add mod modCrop">
          <ac:chgData name="Amy Jorgensen" userId="3fe9a964-726e-4561-b5ce-996e5b2c4170" providerId="ADAL" clId="{5B0EDFB5-6E67-4E74-A87C-9167661C2D00}" dt="2021-06-10T00:47:34.875" v="2689" actId="164"/>
          <ac:picMkLst>
            <pc:docMk/>
            <pc:sldMk cId="1084233196" sldId="263"/>
            <ac:picMk id="9" creationId="{32D77871-397F-408C-A55D-B58187CF6348}"/>
          </ac:picMkLst>
        </pc:picChg>
        <pc:cxnChg chg="add mod">
          <ac:chgData name="Amy Jorgensen" userId="3fe9a964-726e-4561-b5ce-996e5b2c4170" providerId="ADAL" clId="{5B0EDFB5-6E67-4E74-A87C-9167661C2D00}" dt="2021-06-10T00:48:19.376" v="2710" actId="478"/>
          <ac:cxnSpMkLst>
            <pc:docMk/>
            <pc:sldMk cId="1084233196" sldId="263"/>
            <ac:cxnSpMk id="13" creationId="{C676C205-6024-4B2A-B7B1-306ABC6387BE}"/>
          </ac:cxnSpMkLst>
        </pc:cxnChg>
        <pc:cxnChg chg="add mod">
          <ac:chgData name="Amy Jorgensen" userId="3fe9a964-726e-4561-b5ce-996e5b2c4170" providerId="ADAL" clId="{5B0EDFB5-6E67-4E74-A87C-9167661C2D00}" dt="2021-06-10T00:48:19.376" v="2710" actId="478"/>
          <ac:cxnSpMkLst>
            <pc:docMk/>
            <pc:sldMk cId="1084233196" sldId="263"/>
            <ac:cxnSpMk id="22" creationId="{D9784037-8A3F-4EA0-998A-45933D47EE42}"/>
          </ac:cxnSpMkLst>
        </pc:cxnChg>
        <pc:cxnChg chg="add mod">
          <ac:chgData name="Amy Jorgensen" userId="3fe9a964-726e-4561-b5ce-996e5b2c4170" providerId="ADAL" clId="{5B0EDFB5-6E67-4E74-A87C-9167661C2D00}" dt="2021-06-10T00:48:19.376" v="2710" actId="478"/>
          <ac:cxnSpMkLst>
            <pc:docMk/>
            <pc:sldMk cId="1084233196" sldId="263"/>
            <ac:cxnSpMk id="25" creationId="{7A6975BC-6D4A-43AF-A9D4-B7E2088D4F49}"/>
          </ac:cxnSpMkLst>
        </pc:cxnChg>
      </pc:sldChg>
      <pc:sldChg chg="del">
        <pc:chgData name="Amy Jorgensen" userId="3fe9a964-726e-4561-b5ce-996e5b2c4170" providerId="ADAL" clId="{5B0EDFB5-6E67-4E74-A87C-9167661C2D00}" dt="2021-06-08T02:13:43.618" v="14" actId="47"/>
        <pc:sldMkLst>
          <pc:docMk/>
          <pc:sldMk cId="3511152279" sldId="267"/>
        </pc:sldMkLst>
      </pc:sldChg>
      <pc:sldChg chg="addSp modSp mod">
        <pc:chgData name="Amy Jorgensen" userId="3fe9a964-726e-4561-b5ce-996e5b2c4170" providerId="ADAL" clId="{5B0EDFB5-6E67-4E74-A87C-9167661C2D00}" dt="2021-06-08T23:44:43.563" v="2077" actId="14100"/>
        <pc:sldMkLst>
          <pc:docMk/>
          <pc:sldMk cId="0" sldId="268"/>
        </pc:sldMkLst>
        <pc:spChg chg="add mod">
          <ac:chgData name="Amy Jorgensen" userId="3fe9a964-726e-4561-b5ce-996e5b2c4170" providerId="ADAL" clId="{5B0EDFB5-6E67-4E74-A87C-9167661C2D00}" dt="2021-06-08T23:44:27.203" v="2072" actId="14100"/>
          <ac:spMkLst>
            <pc:docMk/>
            <pc:sldMk cId="0" sldId="268"/>
            <ac:spMk id="5" creationId="{C3A2AEF4-26CB-43CA-ACEB-E02FCC3850B2}"/>
          </ac:spMkLst>
        </pc:spChg>
        <pc:spChg chg="add mod">
          <ac:chgData name="Amy Jorgensen" userId="3fe9a964-726e-4561-b5ce-996e5b2c4170" providerId="ADAL" clId="{5B0EDFB5-6E67-4E74-A87C-9167661C2D00}" dt="2021-06-08T23:44:43.563" v="2077" actId="14100"/>
          <ac:spMkLst>
            <pc:docMk/>
            <pc:sldMk cId="0" sldId="268"/>
            <ac:spMk id="6" creationId="{CA1F2422-8C36-4850-B226-C47F46B45130}"/>
          </ac:spMkLst>
        </pc:spChg>
        <pc:picChg chg="add mod">
          <ac:chgData name="Amy Jorgensen" userId="3fe9a964-726e-4561-b5ce-996e5b2c4170" providerId="ADAL" clId="{5B0EDFB5-6E67-4E74-A87C-9167661C2D00}" dt="2021-06-08T23:43:39.528" v="2066" actId="1076"/>
          <ac:picMkLst>
            <pc:docMk/>
            <pc:sldMk cId="0" sldId="268"/>
            <ac:picMk id="3" creationId="{8A904863-4133-4742-B381-668D03CBD80F}"/>
          </ac:picMkLst>
        </pc:picChg>
      </pc:sldChg>
      <pc:sldChg chg="addSp modSp mod">
        <pc:chgData name="Amy Jorgensen" userId="3fe9a964-726e-4561-b5ce-996e5b2c4170" providerId="ADAL" clId="{5B0EDFB5-6E67-4E74-A87C-9167661C2D00}" dt="2021-06-10T00:48:15.526" v="2709" actId="20577"/>
        <pc:sldMkLst>
          <pc:docMk/>
          <pc:sldMk cId="0" sldId="269"/>
        </pc:sldMkLst>
        <pc:spChg chg="add mod">
          <ac:chgData name="Amy Jorgensen" userId="3fe9a964-726e-4561-b5ce-996e5b2c4170" providerId="ADAL" clId="{5B0EDFB5-6E67-4E74-A87C-9167661C2D00}" dt="2021-06-08T23:49:41.253" v="2617" actId="1076"/>
          <ac:spMkLst>
            <pc:docMk/>
            <pc:sldMk cId="0" sldId="269"/>
            <ac:spMk id="2" creationId="{3A8ACAC4-A32B-4175-9168-A6EA4B309995}"/>
          </ac:spMkLst>
        </pc:spChg>
        <pc:spChg chg="mod">
          <ac:chgData name="Amy Jorgensen" userId="3fe9a964-726e-4561-b5ce-996e5b2c4170" providerId="ADAL" clId="{5B0EDFB5-6E67-4E74-A87C-9167661C2D00}" dt="2021-06-10T00:48:15.526" v="2709" actId="20577"/>
          <ac:spMkLst>
            <pc:docMk/>
            <pc:sldMk cId="0" sldId="269"/>
            <ac:spMk id="91" creationId="{00000000-0000-0000-0000-000000000000}"/>
          </ac:spMkLst>
        </pc:spChg>
        <pc:graphicFrameChg chg="mod modGraphic">
          <ac:chgData name="Amy Jorgensen" userId="3fe9a964-726e-4561-b5ce-996e5b2c4170" providerId="ADAL" clId="{5B0EDFB5-6E67-4E74-A87C-9167661C2D00}" dt="2021-06-10T00:40:31.745" v="2623" actId="1076"/>
          <ac:graphicFrameMkLst>
            <pc:docMk/>
            <pc:sldMk cId="0" sldId="269"/>
            <ac:graphicFrameMk id="92" creationId="{00000000-0000-0000-0000-000000000000}"/>
          </ac:graphicFrameMkLst>
        </pc:graphicFrameChg>
      </pc:sldChg>
      <pc:sldChg chg="addSp delSp modSp mod ord">
        <pc:chgData name="Amy Jorgensen" userId="3fe9a964-726e-4561-b5ce-996e5b2c4170" providerId="ADAL" clId="{5B0EDFB5-6E67-4E74-A87C-9167661C2D00}" dt="2021-06-22T23:25:09.564" v="6364"/>
        <pc:sldMkLst>
          <pc:docMk/>
          <pc:sldMk cId="1053444694" sldId="270"/>
        </pc:sldMkLst>
        <pc:spChg chg="mod">
          <ac:chgData name="Amy Jorgensen" userId="3fe9a964-726e-4561-b5ce-996e5b2c4170" providerId="ADAL" clId="{5B0EDFB5-6E67-4E74-A87C-9167661C2D00}" dt="2021-06-22T02:21:27.880" v="4981" actId="20577"/>
          <ac:spMkLst>
            <pc:docMk/>
            <pc:sldMk cId="1053444694" sldId="270"/>
            <ac:spMk id="2" creationId="{0D168B5A-EFF4-4803-8DA6-5994B306EBAF}"/>
          </ac:spMkLst>
        </pc:spChg>
        <pc:spChg chg="del">
          <ac:chgData name="Amy Jorgensen" userId="3fe9a964-726e-4561-b5ce-996e5b2c4170" providerId="ADAL" clId="{5B0EDFB5-6E67-4E74-A87C-9167661C2D00}" dt="2021-06-22T02:21:35.270" v="4982" actId="478"/>
          <ac:spMkLst>
            <pc:docMk/>
            <pc:sldMk cId="1053444694" sldId="270"/>
            <ac:spMk id="3" creationId="{58DD00F9-2344-45F4-B745-B1FF6594539B}"/>
          </ac:spMkLst>
        </pc:spChg>
        <pc:spChg chg="add mod">
          <ac:chgData name="Amy Jorgensen" userId="3fe9a964-726e-4561-b5ce-996e5b2c4170" providerId="ADAL" clId="{5B0EDFB5-6E67-4E74-A87C-9167661C2D00}" dt="2021-06-22T23:12:32.255" v="6318" actId="20577"/>
          <ac:spMkLst>
            <pc:docMk/>
            <pc:sldMk cId="1053444694" sldId="270"/>
            <ac:spMk id="4" creationId="{A8FF921C-792C-46C7-8F94-FAE84FB903A0}"/>
          </ac:spMkLst>
        </pc:spChg>
      </pc:sldChg>
      <pc:sldChg chg="addSp delSp modSp add mod">
        <pc:chgData name="Amy Jorgensen" userId="3fe9a964-726e-4561-b5ce-996e5b2c4170" providerId="ADAL" clId="{5B0EDFB5-6E67-4E74-A87C-9167661C2D00}" dt="2021-06-08T23:40:45.572" v="2050" actId="1076"/>
        <pc:sldMkLst>
          <pc:docMk/>
          <pc:sldMk cId="1140039385" sldId="271"/>
        </pc:sldMkLst>
        <pc:spChg chg="mod">
          <ac:chgData name="Amy Jorgensen" userId="3fe9a964-726e-4561-b5ce-996e5b2c4170" providerId="ADAL" clId="{5B0EDFB5-6E67-4E74-A87C-9167661C2D00}" dt="2021-06-08T23:36:57.003" v="1803" actId="20577"/>
          <ac:spMkLst>
            <pc:docMk/>
            <pc:sldMk cId="1140039385" sldId="271"/>
            <ac:spMk id="2" creationId="{D62183D5-E1F8-4917-B0BA-FC2E62047445}"/>
          </ac:spMkLst>
        </pc:spChg>
        <pc:spChg chg="mod">
          <ac:chgData name="Amy Jorgensen" userId="3fe9a964-726e-4561-b5ce-996e5b2c4170" providerId="ADAL" clId="{5B0EDFB5-6E67-4E74-A87C-9167661C2D00}" dt="2021-06-08T23:40:42.813" v="2049" actId="1076"/>
          <ac:spMkLst>
            <pc:docMk/>
            <pc:sldMk cId="1140039385" sldId="271"/>
            <ac:spMk id="6" creationId="{5388722E-3090-45B2-B2DB-E893F8DC78D2}"/>
          </ac:spMkLst>
        </pc:spChg>
        <pc:picChg chg="add mod">
          <ac:chgData name="Amy Jorgensen" userId="3fe9a964-726e-4561-b5ce-996e5b2c4170" providerId="ADAL" clId="{5B0EDFB5-6E67-4E74-A87C-9167661C2D00}" dt="2021-06-08T23:40:45.572" v="2050" actId="1076"/>
          <ac:picMkLst>
            <pc:docMk/>
            <pc:sldMk cId="1140039385" sldId="271"/>
            <ac:picMk id="4" creationId="{667DABD7-A537-4691-BBA3-BD46A2A2D0F3}"/>
          </ac:picMkLst>
        </pc:picChg>
        <pc:picChg chg="del">
          <ac:chgData name="Amy Jorgensen" userId="3fe9a964-726e-4561-b5ce-996e5b2c4170" providerId="ADAL" clId="{5B0EDFB5-6E67-4E74-A87C-9167661C2D00}" dt="2021-06-08T23:38:18.753" v="1804" actId="478"/>
          <ac:picMkLst>
            <pc:docMk/>
            <pc:sldMk cId="1140039385" sldId="271"/>
            <ac:picMk id="5" creationId="{42457214-A117-4C90-A41C-677518AD4AE3}"/>
          </ac:picMkLst>
        </pc:picChg>
      </pc:sldChg>
      <pc:sldChg chg="delSp modSp add del mod">
        <pc:chgData name="Amy Jorgensen" userId="3fe9a964-726e-4561-b5ce-996e5b2c4170" providerId="ADAL" clId="{5B0EDFB5-6E67-4E74-A87C-9167661C2D00}" dt="2021-06-08T23:43:15.371" v="2064" actId="47"/>
        <pc:sldMkLst>
          <pc:docMk/>
          <pc:sldMk cId="699649947" sldId="272"/>
        </pc:sldMkLst>
        <pc:spChg chg="mod">
          <ac:chgData name="Amy Jorgensen" userId="3fe9a964-726e-4561-b5ce-996e5b2c4170" providerId="ADAL" clId="{5B0EDFB5-6E67-4E74-A87C-9167661C2D00}" dt="2021-06-08T23:43:09.632" v="2061" actId="20577"/>
          <ac:spMkLst>
            <pc:docMk/>
            <pc:sldMk cId="699649947" sldId="272"/>
            <ac:spMk id="2" creationId="{929346B1-21F7-4D6B-B685-2CCB524F66E9}"/>
          </ac:spMkLst>
        </pc:spChg>
        <pc:spChg chg="del mod">
          <ac:chgData name="Amy Jorgensen" userId="3fe9a964-726e-4561-b5ce-996e5b2c4170" providerId="ADAL" clId="{5B0EDFB5-6E67-4E74-A87C-9167661C2D00}" dt="2021-06-08T23:43:11.383" v="2063"/>
          <ac:spMkLst>
            <pc:docMk/>
            <pc:sldMk cId="699649947" sldId="272"/>
            <ac:spMk id="3" creationId="{F1803FB6-918B-4C8E-9C25-3ECDA665EC35}"/>
          </ac:spMkLst>
        </pc:spChg>
      </pc:sldChg>
      <pc:sldChg chg="addSp delSp modSp add mod">
        <pc:chgData name="Amy Jorgensen" userId="3fe9a964-726e-4561-b5ce-996e5b2c4170" providerId="ADAL" clId="{5B0EDFB5-6E67-4E74-A87C-9167661C2D00}" dt="2021-06-10T00:48:06.856" v="2706" actId="1076"/>
        <pc:sldMkLst>
          <pc:docMk/>
          <pc:sldMk cId="2440600876" sldId="272"/>
        </pc:sldMkLst>
        <pc:spChg chg="del">
          <ac:chgData name="Amy Jorgensen" userId="3fe9a964-726e-4561-b5ce-996e5b2c4170" providerId="ADAL" clId="{5B0EDFB5-6E67-4E74-A87C-9167661C2D00}" dt="2021-06-10T00:47:55.586" v="2704" actId="478"/>
          <ac:spMkLst>
            <pc:docMk/>
            <pc:sldMk cId="2440600876" sldId="272"/>
            <ac:spMk id="2" creationId="{3A8ACAC4-A32B-4175-9168-A6EA4B309995}"/>
          </ac:spMkLst>
        </pc:spChg>
        <pc:spChg chg="mod">
          <ac:chgData name="Amy Jorgensen" userId="3fe9a964-726e-4561-b5ce-996e5b2c4170" providerId="ADAL" clId="{5B0EDFB5-6E67-4E74-A87C-9167661C2D00}" dt="2021-06-10T00:48:02.059" v="2705"/>
          <ac:spMkLst>
            <pc:docMk/>
            <pc:sldMk cId="2440600876" sldId="272"/>
            <ac:spMk id="9" creationId="{7B3499CA-EB31-47A4-B8C1-4D897FDC6F2B}"/>
          </ac:spMkLst>
        </pc:spChg>
        <pc:spChg chg="mod">
          <ac:chgData name="Amy Jorgensen" userId="3fe9a964-726e-4561-b5ce-996e5b2c4170" providerId="ADAL" clId="{5B0EDFB5-6E67-4E74-A87C-9167661C2D00}" dt="2021-06-10T00:48:02.059" v="2705"/>
          <ac:spMkLst>
            <pc:docMk/>
            <pc:sldMk cId="2440600876" sldId="272"/>
            <ac:spMk id="10" creationId="{48AFD410-0C67-4FA3-AE0D-6BEB3F8B68C9}"/>
          </ac:spMkLst>
        </pc:spChg>
        <pc:spChg chg="mod">
          <ac:chgData name="Amy Jorgensen" userId="3fe9a964-726e-4561-b5ce-996e5b2c4170" providerId="ADAL" clId="{5B0EDFB5-6E67-4E74-A87C-9167661C2D00}" dt="2021-06-10T00:48:02.059" v="2705"/>
          <ac:spMkLst>
            <pc:docMk/>
            <pc:sldMk cId="2440600876" sldId="272"/>
            <ac:spMk id="12" creationId="{4583AAEF-4D6A-4C3A-8242-69D86E54410C}"/>
          </ac:spMkLst>
        </pc:spChg>
        <pc:spChg chg="mod">
          <ac:chgData name="Amy Jorgensen" userId="3fe9a964-726e-4561-b5ce-996e5b2c4170" providerId="ADAL" clId="{5B0EDFB5-6E67-4E74-A87C-9167661C2D00}" dt="2021-06-10T00:48:02.059" v="2705"/>
          <ac:spMkLst>
            <pc:docMk/>
            <pc:sldMk cId="2440600876" sldId="272"/>
            <ac:spMk id="13" creationId="{41F34DB1-3721-4133-921F-F16CC9F3930D}"/>
          </ac:spMkLst>
        </pc:spChg>
        <pc:spChg chg="mod">
          <ac:chgData name="Amy Jorgensen" userId="3fe9a964-726e-4561-b5ce-996e5b2c4170" providerId="ADAL" clId="{5B0EDFB5-6E67-4E74-A87C-9167661C2D00}" dt="2021-06-10T00:48:02.059" v="2705"/>
          <ac:spMkLst>
            <pc:docMk/>
            <pc:sldMk cId="2440600876" sldId="272"/>
            <ac:spMk id="14" creationId="{D481419E-F824-4C42-B563-6923E2C11B53}"/>
          </ac:spMkLst>
        </pc:spChg>
        <pc:spChg chg="mod">
          <ac:chgData name="Amy Jorgensen" userId="3fe9a964-726e-4561-b5ce-996e5b2c4170" providerId="ADAL" clId="{5B0EDFB5-6E67-4E74-A87C-9167661C2D00}" dt="2021-06-10T00:48:02.059" v="2705"/>
          <ac:spMkLst>
            <pc:docMk/>
            <pc:sldMk cId="2440600876" sldId="272"/>
            <ac:spMk id="15" creationId="{3C605589-1625-4E75-AEC6-1C965B862AD7}"/>
          </ac:spMkLst>
        </pc:spChg>
        <pc:spChg chg="mod">
          <ac:chgData name="Amy Jorgensen" userId="3fe9a964-726e-4561-b5ce-996e5b2c4170" providerId="ADAL" clId="{5B0EDFB5-6E67-4E74-A87C-9167661C2D00}" dt="2021-06-10T00:47:51.066" v="2703" actId="20577"/>
          <ac:spMkLst>
            <pc:docMk/>
            <pc:sldMk cId="2440600876" sldId="272"/>
            <ac:spMk id="91" creationId="{00000000-0000-0000-0000-000000000000}"/>
          </ac:spMkLst>
        </pc:spChg>
        <pc:grpChg chg="add mod">
          <ac:chgData name="Amy Jorgensen" userId="3fe9a964-726e-4561-b5ce-996e5b2c4170" providerId="ADAL" clId="{5B0EDFB5-6E67-4E74-A87C-9167661C2D00}" dt="2021-06-10T00:48:06.856" v="2706" actId="1076"/>
          <ac:grpSpMkLst>
            <pc:docMk/>
            <pc:sldMk cId="2440600876" sldId="272"/>
            <ac:grpSpMk id="5" creationId="{CB7743AE-4674-4313-A8EE-7EC6118DFBE3}"/>
          </ac:grpSpMkLst>
        </pc:grpChg>
        <pc:graphicFrameChg chg="del">
          <ac:chgData name="Amy Jorgensen" userId="3fe9a964-726e-4561-b5ce-996e5b2c4170" providerId="ADAL" clId="{5B0EDFB5-6E67-4E74-A87C-9167661C2D00}" dt="2021-06-10T00:47:55.586" v="2704" actId="478"/>
          <ac:graphicFrameMkLst>
            <pc:docMk/>
            <pc:sldMk cId="2440600876" sldId="272"/>
            <ac:graphicFrameMk id="92" creationId="{00000000-0000-0000-0000-000000000000}"/>
          </ac:graphicFrameMkLst>
        </pc:graphicFrameChg>
        <pc:picChg chg="mod">
          <ac:chgData name="Amy Jorgensen" userId="3fe9a964-726e-4561-b5ce-996e5b2c4170" providerId="ADAL" clId="{5B0EDFB5-6E67-4E74-A87C-9167661C2D00}" dt="2021-06-10T00:48:02.059" v="2705"/>
          <ac:picMkLst>
            <pc:docMk/>
            <pc:sldMk cId="2440600876" sldId="272"/>
            <ac:picMk id="6" creationId="{E5DB81CD-6475-45C3-AC59-0E41265D4F5B}"/>
          </ac:picMkLst>
        </pc:picChg>
        <pc:picChg chg="mod">
          <ac:chgData name="Amy Jorgensen" userId="3fe9a964-726e-4561-b5ce-996e5b2c4170" providerId="ADAL" clId="{5B0EDFB5-6E67-4E74-A87C-9167661C2D00}" dt="2021-06-10T00:48:02.059" v="2705"/>
          <ac:picMkLst>
            <pc:docMk/>
            <pc:sldMk cId="2440600876" sldId="272"/>
            <ac:picMk id="7" creationId="{F93F943E-91D9-4BA1-955E-14842F1C6EF1}"/>
          </ac:picMkLst>
        </pc:picChg>
        <pc:picChg chg="mod">
          <ac:chgData name="Amy Jorgensen" userId="3fe9a964-726e-4561-b5ce-996e5b2c4170" providerId="ADAL" clId="{5B0EDFB5-6E67-4E74-A87C-9167661C2D00}" dt="2021-06-10T00:48:02.059" v="2705"/>
          <ac:picMkLst>
            <pc:docMk/>
            <pc:sldMk cId="2440600876" sldId="272"/>
            <ac:picMk id="8" creationId="{0DFF2BA5-E30A-4AD5-83AF-E6B0A9C5E21D}"/>
          </ac:picMkLst>
        </pc:picChg>
        <pc:cxnChg chg="mod">
          <ac:chgData name="Amy Jorgensen" userId="3fe9a964-726e-4561-b5ce-996e5b2c4170" providerId="ADAL" clId="{5B0EDFB5-6E67-4E74-A87C-9167661C2D00}" dt="2021-06-10T00:48:02.059" v="2705"/>
          <ac:cxnSpMkLst>
            <pc:docMk/>
            <pc:sldMk cId="2440600876" sldId="272"/>
            <ac:cxnSpMk id="11" creationId="{83AADDAF-6669-40D6-9E7F-F317DAA5F0F7}"/>
          </ac:cxnSpMkLst>
        </pc:cxnChg>
        <pc:cxnChg chg="mod">
          <ac:chgData name="Amy Jorgensen" userId="3fe9a964-726e-4561-b5ce-996e5b2c4170" providerId="ADAL" clId="{5B0EDFB5-6E67-4E74-A87C-9167661C2D00}" dt="2021-06-10T00:48:02.059" v="2705"/>
          <ac:cxnSpMkLst>
            <pc:docMk/>
            <pc:sldMk cId="2440600876" sldId="272"/>
            <ac:cxnSpMk id="16" creationId="{5FE9B702-56BD-40A5-8880-011A8DAD8737}"/>
          </ac:cxnSpMkLst>
        </pc:cxnChg>
        <pc:cxnChg chg="mod">
          <ac:chgData name="Amy Jorgensen" userId="3fe9a964-726e-4561-b5ce-996e5b2c4170" providerId="ADAL" clId="{5B0EDFB5-6E67-4E74-A87C-9167661C2D00}" dt="2021-06-10T00:48:02.059" v="2705"/>
          <ac:cxnSpMkLst>
            <pc:docMk/>
            <pc:sldMk cId="2440600876" sldId="272"/>
            <ac:cxnSpMk id="17" creationId="{77EF9263-E4F6-493F-AE84-747E5277EE63}"/>
          </ac:cxnSpMkLst>
        </pc:cxnChg>
      </pc:sldChg>
      <pc:sldChg chg="addSp delSp modSp add mod">
        <pc:chgData name="Amy Jorgensen" userId="3fe9a964-726e-4561-b5ce-996e5b2c4170" providerId="ADAL" clId="{5B0EDFB5-6E67-4E74-A87C-9167661C2D00}" dt="2021-06-13T23:15:46.683" v="2735" actId="1037"/>
        <pc:sldMkLst>
          <pc:docMk/>
          <pc:sldMk cId="2301735437" sldId="273"/>
        </pc:sldMkLst>
        <pc:spChg chg="mod ord">
          <ac:chgData name="Amy Jorgensen" userId="3fe9a964-726e-4561-b5ce-996e5b2c4170" providerId="ADAL" clId="{5B0EDFB5-6E67-4E74-A87C-9167661C2D00}" dt="2021-06-13T23:15:46.683" v="2735" actId="1037"/>
          <ac:spMkLst>
            <pc:docMk/>
            <pc:sldMk cId="2301735437" sldId="273"/>
            <ac:spMk id="5" creationId="{C3A2AEF4-26CB-43CA-ACEB-E02FCC3850B2}"/>
          </ac:spMkLst>
        </pc:spChg>
        <pc:spChg chg="add del mod ord">
          <ac:chgData name="Amy Jorgensen" userId="3fe9a964-726e-4561-b5ce-996e5b2c4170" providerId="ADAL" clId="{5B0EDFB5-6E67-4E74-A87C-9167661C2D00}" dt="2021-06-13T23:15:40.652" v="2731" actId="1076"/>
          <ac:spMkLst>
            <pc:docMk/>
            <pc:sldMk cId="2301735437" sldId="273"/>
            <ac:spMk id="6" creationId="{CA1F2422-8C36-4850-B226-C47F46B45130}"/>
          </ac:spMkLst>
        </pc:spChg>
        <pc:spChg chg="mod">
          <ac:chgData name="Amy Jorgensen" userId="3fe9a964-726e-4561-b5ce-996e5b2c4170" providerId="ADAL" clId="{5B0EDFB5-6E67-4E74-A87C-9167661C2D00}" dt="2021-06-13T23:13:12.363" v="2713" actId="20577"/>
          <ac:spMkLst>
            <pc:docMk/>
            <pc:sldMk cId="2301735437" sldId="273"/>
            <ac:spMk id="86" creationId="{00000000-0000-0000-0000-000000000000}"/>
          </ac:spMkLst>
        </pc:spChg>
        <pc:picChg chg="del">
          <ac:chgData name="Amy Jorgensen" userId="3fe9a964-726e-4561-b5ce-996e5b2c4170" providerId="ADAL" clId="{5B0EDFB5-6E67-4E74-A87C-9167661C2D00}" dt="2021-06-13T23:13:22.473" v="2718" actId="478"/>
          <ac:picMkLst>
            <pc:docMk/>
            <pc:sldMk cId="2301735437" sldId="273"/>
            <ac:picMk id="3" creationId="{8A904863-4133-4742-B381-668D03CBD80F}"/>
          </ac:picMkLst>
        </pc:picChg>
        <pc:picChg chg="add mod">
          <ac:chgData name="Amy Jorgensen" userId="3fe9a964-726e-4561-b5ce-996e5b2c4170" providerId="ADAL" clId="{5B0EDFB5-6E67-4E74-A87C-9167661C2D00}" dt="2021-06-13T23:15:26.372" v="2728" actId="1076"/>
          <ac:picMkLst>
            <pc:docMk/>
            <pc:sldMk cId="2301735437" sldId="273"/>
            <ac:picMk id="4" creationId="{E4E6D7B4-8D3B-40F0-8365-4662DD93144A}"/>
          </ac:picMkLst>
        </pc:picChg>
      </pc:sldChg>
      <pc:sldChg chg="modSp add mod replId">
        <pc:chgData name="Amy Jorgensen" userId="3fe9a964-726e-4561-b5ce-996e5b2c4170" providerId="ADAL" clId="{5B0EDFB5-6E67-4E74-A87C-9167661C2D00}" dt="2021-06-13T23:26:58.961" v="3212" actId="20577"/>
        <pc:sldMkLst>
          <pc:docMk/>
          <pc:sldMk cId="944736641" sldId="274"/>
        </pc:sldMkLst>
        <pc:spChg chg="mod">
          <ac:chgData name="Amy Jorgensen" userId="3fe9a964-726e-4561-b5ce-996e5b2c4170" providerId="ADAL" clId="{5B0EDFB5-6E67-4E74-A87C-9167661C2D00}" dt="2021-06-13T23:26:58.961" v="3212" actId="20577"/>
          <ac:spMkLst>
            <pc:docMk/>
            <pc:sldMk cId="944736641" sldId="274"/>
            <ac:spMk id="2" creationId="{3A8ACAC4-A32B-4175-9168-A6EA4B309995}"/>
          </ac:spMkLst>
        </pc:spChg>
        <pc:spChg chg="mod">
          <ac:chgData name="Amy Jorgensen" userId="3fe9a964-726e-4561-b5ce-996e5b2c4170" providerId="ADAL" clId="{5B0EDFB5-6E67-4E74-A87C-9167661C2D00}" dt="2021-06-13T23:13:15.218" v="2715" actId="20577"/>
          <ac:spMkLst>
            <pc:docMk/>
            <pc:sldMk cId="944736641" sldId="274"/>
            <ac:spMk id="91" creationId="{00000000-0000-0000-0000-000000000000}"/>
          </ac:spMkLst>
        </pc:spChg>
        <pc:graphicFrameChg chg="mod modGraphic">
          <ac:chgData name="Amy Jorgensen" userId="3fe9a964-726e-4561-b5ce-996e5b2c4170" providerId="ADAL" clId="{5B0EDFB5-6E67-4E74-A87C-9167661C2D00}" dt="2021-06-13T23:25:49.412" v="2995" actId="313"/>
          <ac:graphicFrameMkLst>
            <pc:docMk/>
            <pc:sldMk cId="944736641" sldId="274"/>
            <ac:graphicFrameMk id="92" creationId="{00000000-0000-0000-0000-000000000000}"/>
          </ac:graphicFrameMkLst>
        </pc:graphicFrameChg>
      </pc:sldChg>
      <pc:sldChg chg="addSp delSp modSp add mod replId">
        <pc:chgData name="Amy Jorgensen" userId="3fe9a964-726e-4561-b5ce-996e5b2c4170" providerId="ADAL" clId="{5B0EDFB5-6E67-4E74-A87C-9167661C2D00}" dt="2021-06-13T23:44:24.688" v="3276" actId="1076"/>
        <pc:sldMkLst>
          <pc:docMk/>
          <pc:sldMk cId="918481367" sldId="275"/>
        </pc:sldMkLst>
        <pc:spChg chg="add mod">
          <ac:chgData name="Amy Jorgensen" userId="3fe9a964-726e-4561-b5ce-996e5b2c4170" providerId="ADAL" clId="{5B0EDFB5-6E67-4E74-A87C-9167661C2D00}" dt="2021-06-13T23:44:19.458" v="3275" actId="164"/>
          <ac:spMkLst>
            <pc:docMk/>
            <pc:sldMk cId="918481367" sldId="275"/>
            <ac:spMk id="22" creationId="{ADA01036-A51C-49E0-9747-1355A9553F24}"/>
          </ac:spMkLst>
        </pc:spChg>
        <pc:spChg chg="add mod">
          <ac:chgData name="Amy Jorgensen" userId="3fe9a964-726e-4561-b5ce-996e5b2c4170" providerId="ADAL" clId="{5B0EDFB5-6E67-4E74-A87C-9167661C2D00}" dt="2021-06-13T23:44:19.458" v="3275" actId="164"/>
          <ac:spMkLst>
            <pc:docMk/>
            <pc:sldMk cId="918481367" sldId="275"/>
            <ac:spMk id="24" creationId="{A0FFB152-4847-45B4-B6E2-C77C08EA6E4E}"/>
          </ac:spMkLst>
        </pc:spChg>
        <pc:spChg chg="add mod">
          <ac:chgData name="Amy Jorgensen" userId="3fe9a964-726e-4561-b5ce-996e5b2c4170" providerId="ADAL" clId="{5B0EDFB5-6E67-4E74-A87C-9167661C2D00}" dt="2021-06-13T23:44:19.458" v="3275" actId="164"/>
          <ac:spMkLst>
            <pc:docMk/>
            <pc:sldMk cId="918481367" sldId="275"/>
            <ac:spMk id="25" creationId="{765B1BC1-FFAC-4739-BA3F-FFCC8F413CB5}"/>
          </ac:spMkLst>
        </pc:spChg>
        <pc:spChg chg="add mod">
          <ac:chgData name="Amy Jorgensen" userId="3fe9a964-726e-4561-b5ce-996e5b2c4170" providerId="ADAL" clId="{5B0EDFB5-6E67-4E74-A87C-9167661C2D00}" dt="2021-06-13T23:44:19.458" v="3275" actId="164"/>
          <ac:spMkLst>
            <pc:docMk/>
            <pc:sldMk cId="918481367" sldId="275"/>
            <ac:spMk id="26" creationId="{2AD414A6-2A2C-4D7A-878C-F6DF382AA01C}"/>
          </ac:spMkLst>
        </pc:spChg>
        <pc:spChg chg="add mod">
          <ac:chgData name="Amy Jorgensen" userId="3fe9a964-726e-4561-b5ce-996e5b2c4170" providerId="ADAL" clId="{5B0EDFB5-6E67-4E74-A87C-9167661C2D00}" dt="2021-06-13T23:44:19.458" v="3275" actId="164"/>
          <ac:spMkLst>
            <pc:docMk/>
            <pc:sldMk cId="918481367" sldId="275"/>
            <ac:spMk id="27" creationId="{27093615-2708-4C3E-9D78-C20E2B568F9F}"/>
          </ac:spMkLst>
        </pc:spChg>
        <pc:spChg chg="add mod">
          <ac:chgData name="Amy Jorgensen" userId="3fe9a964-726e-4561-b5ce-996e5b2c4170" providerId="ADAL" clId="{5B0EDFB5-6E67-4E74-A87C-9167661C2D00}" dt="2021-06-13T23:44:19.458" v="3275" actId="164"/>
          <ac:spMkLst>
            <pc:docMk/>
            <pc:sldMk cId="918481367" sldId="275"/>
            <ac:spMk id="28" creationId="{3424EC8C-DFA3-4A75-89D4-2A02050ABFDD}"/>
          </ac:spMkLst>
        </pc:spChg>
        <pc:spChg chg="mod">
          <ac:chgData name="Amy Jorgensen" userId="3fe9a964-726e-4561-b5ce-996e5b2c4170" providerId="ADAL" clId="{5B0EDFB5-6E67-4E74-A87C-9167661C2D00}" dt="2021-06-13T23:13:17.523" v="2717" actId="20577"/>
          <ac:spMkLst>
            <pc:docMk/>
            <pc:sldMk cId="918481367" sldId="275"/>
            <ac:spMk id="91" creationId="{00000000-0000-0000-0000-000000000000}"/>
          </ac:spMkLst>
        </pc:spChg>
        <pc:grpChg chg="del">
          <ac:chgData name="Amy Jorgensen" userId="3fe9a964-726e-4561-b5ce-996e5b2c4170" providerId="ADAL" clId="{5B0EDFB5-6E67-4E74-A87C-9167661C2D00}" dt="2021-06-13T23:13:45.448" v="2721" actId="478"/>
          <ac:grpSpMkLst>
            <pc:docMk/>
            <pc:sldMk cId="918481367" sldId="275"/>
            <ac:grpSpMk id="5" creationId="{CB7743AE-4674-4313-A8EE-7EC6118DFBE3}"/>
          </ac:grpSpMkLst>
        </pc:grpChg>
        <pc:grpChg chg="add mod">
          <ac:chgData name="Amy Jorgensen" userId="3fe9a964-726e-4561-b5ce-996e5b2c4170" providerId="ADAL" clId="{5B0EDFB5-6E67-4E74-A87C-9167661C2D00}" dt="2021-06-13T23:44:19.458" v="3275" actId="164"/>
          <ac:grpSpMkLst>
            <pc:docMk/>
            <pc:sldMk cId="918481367" sldId="275"/>
            <ac:grpSpMk id="21" creationId="{6C490AC6-E815-4315-BF4E-E8D5515B42E8}"/>
          </ac:grpSpMkLst>
        </pc:grpChg>
        <pc:grpChg chg="add mod">
          <ac:chgData name="Amy Jorgensen" userId="3fe9a964-726e-4561-b5ce-996e5b2c4170" providerId="ADAL" clId="{5B0EDFB5-6E67-4E74-A87C-9167661C2D00}" dt="2021-06-13T23:44:24.688" v="3276" actId="1076"/>
          <ac:grpSpMkLst>
            <pc:docMk/>
            <pc:sldMk cId="918481367" sldId="275"/>
            <ac:grpSpMk id="37" creationId="{4FB5C332-9DCC-4A38-B134-6AD9D63742D3}"/>
          </ac:grpSpMkLst>
        </pc:grpChg>
        <pc:picChg chg="add mod">
          <ac:chgData name="Amy Jorgensen" userId="3fe9a964-726e-4561-b5ce-996e5b2c4170" providerId="ADAL" clId="{5B0EDFB5-6E67-4E74-A87C-9167661C2D00}" dt="2021-06-13T23:40:41.041" v="3229" actId="164"/>
          <ac:picMkLst>
            <pc:docMk/>
            <pc:sldMk cId="918481367" sldId="275"/>
            <ac:picMk id="3" creationId="{299E2B53-48EE-43EB-8231-CFBFB004C13B}"/>
          </ac:picMkLst>
        </pc:picChg>
        <pc:picChg chg="add mod">
          <ac:chgData name="Amy Jorgensen" userId="3fe9a964-726e-4561-b5ce-996e5b2c4170" providerId="ADAL" clId="{5B0EDFB5-6E67-4E74-A87C-9167661C2D00}" dt="2021-06-13T23:44:19.458" v="3275" actId="164"/>
          <ac:picMkLst>
            <pc:docMk/>
            <pc:sldMk cId="918481367" sldId="275"/>
            <ac:picMk id="18" creationId="{EB48D7A3-D166-4E83-A933-3DE12BB40F67}"/>
          </ac:picMkLst>
        </pc:picChg>
        <pc:picChg chg="add mod">
          <ac:chgData name="Amy Jorgensen" userId="3fe9a964-726e-4561-b5ce-996e5b2c4170" providerId="ADAL" clId="{5B0EDFB5-6E67-4E74-A87C-9167661C2D00}" dt="2021-06-13T23:40:41.041" v="3229" actId="164"/>
          <ac:picMkLst>
            <pc:docMk/>
            <pc:sldMk cId="918481367" sldId="275"/>
            <ac:picMk id="20" creationId="{D6E0DFD6-E739-4A21-9DED-5A1D6AA161ED}"/>
          </ac:picMkLst>
        </pc:picChg>
        <pc:cxnChg chg="mod">
          <ac:chgData name="Amy Jorgensen" userId="3fe9a964-726e-4561-b5ce-996e5b2c4170" providerId="ADAL" clId="{5B0EDFB5-6E67-4E74-A87C-9167661C2D00}" dt="2021-06-13T23:13:45.448" v="2721" actId="478"/>
          <ac:cxnSpMkLst>
            <pc:docMk/>
            <pc:sldMk cId="918481367" sldId="275"/>
            <ac:cxnSpMk id="11" creationId="{83AADDAF-6669-40D6-9E7F-F317DAA5F0F7}"/>
          </ac:cxnSpMkLst>
        </pc:cxnChg>
        <pc:cxnChg chg="mod">
          <ac:chgData name="Amy Jorgensen" userId="3fe9a964-726e-4561-b5ce-996e5b2c4170" providerId="ADAL" clId="{5B0EDFB5-6E67-4E74-A87C-9167661C2D00}" dt="2021-06-13T23:13:45.448" v="2721" actId="478"/>
          <ac:cxnSpMkLst>
            <pc:docMk/>
            <pc:sldMk cId="918481367" sldId="275"/>
            <ac:cxnSpMk id="16" creationId="{5FE9B702-56BD-40A5-8880-011A8DAD8737}"/>
          </ac:cxnSpMkLst>
        </pc:cxnChg>
        <pc:cxnChg chg="mod">
          <ac:chgData name="Amy Jorgensen" userId="3fe9a964-726e-4561-b5ce-996e5b2c4170" providerId="ADAL" clId="{5B0EDFB5-6E67-4E74-A87C-9167661C2D00}" dt="2021-06-13T23:13:45.448" v="2721" actId="478"/>
          <ac:cxnSpMkLst>
            <pc:docMk/>
            <pc:sldMk cId="918481367" sldId="275"/>
            <ac:cxnSpMk id="17" creationId="{77EF9263-E4F6-493F-AE84-747E5277EE63}"/>
          </ac:cxnSpMkLst>
        </pc:cxnChg>
        <pc:cxnChg chg="add mod">
          <ac:chgData name="Amy Jorgensen" userId="3fe9a964-726e-4561-b5ce-996e5b2c4170" providerId="ADAL" clId="{5B0EDFB5-6E67-4E74-A87C-9167661C2D00}" dt="2021-06-13T23:44:19.458" v="3275" actId="164"/>
          <ac:cxnSpMkLst>
            <pc:docMk/>
            <pc:sldMk cId="918481367" sldId="275"/>
            <ac:cxnSpMk id="29" creationId="{B2F001C7-A73C-48B1-983C-E323E2C9FD41}"/>
          </ac:cxnSpMkLst>
        </pc:cxnChg>
        <pc:cxnChg chg="add mod">
          <ac:chgData name="Amy Jorgensen" userId="3fe9a964-726e-4561-b5ce-996e5b2c4170" providerId="ADAL" clId="{5B0EDFB5-6E67-4E74-A87C-9167661C2D00}" dt="2021-06-13T23:44:19.458" v="3275" actId="164"/>
          <ac:cxnSpMkLst>
            <pc:docMk/>
            <pc:sldMk cId="918481367" sldId="275"/>
            <ac:cxnSpMk id="31" creationId="{7AF3F4E3-1C95-4CAA-9196-F969BBAFD892}"/>
          </ac:cxnSpMkLst>
        </pc:cxnChg>
        <pc:cxnChg chg="add mod">
          <ac:chgData name="Amy Jorgensen" userId="3fe9a964-726e-4561-b5ce-996e5b2c4170" providerId="ADAL" clId="{5B0EDFB5-6E67-4E74-A87C-9167661C2D00}" dt="2021-06-13T23:44:19.458" v="3275" actId="164"/>
          <ac:cxnSpMkLst>
            <pc:docMk/>
            <pc:sldMk cId="918481367" sldId="275"/>
            <ac:cxnSpMk id="34" creationId="{0FD40807-B9C0-4694-8983-E308417BB410}"/>
          </ac:cxnSpMkLst>
        </pc:cxnChg>
      </pc:sldChg>
      <pc:sldChg chg="addSp delSp modSp add mod">
        <pc:chgData name="Amy Jorgensen" userId="3fe9a964-726e-4561-b5ce-996e5b2c4170" providerId="ADAL" clId="{5B0EDFB5-6E67-4E74-A87C-9167661C2D00}" dt="2021-06-15T01:52:58.581" v="3290" actId="20577"/>
        <pc:sldMkLst>
          <pc:docMk/>
          <pc:sldMk cId="415457630" sldId="276"/>
        </pc:sldMkLst>
        <pc:spChg chg="mod">
          <ac:chgData name="Amy Jorgensen" userId="3fe9a964-726e-4561-b5ce-996e5b2c4170" providerId="ADAL" clId="{5B0EDFB5-6E67-4E74-A87C-9167661C2D00}" dt="2021-06-15T01:52:48.012" v="3288" actId="14100"/>
          <ac:spMkLst>
            <pc:docMk/>
            <pc:sldMk cId="415457630" sldId="276"/>
            <ac:spMk id="5" creationId="{C3A2AEF4-26CB-43CA-ACEB-E02FCC3850B2}"/>
          </ac:spMkLst>
        </pc:spChg>
        <pc:spChg chg="mod">
          <ac:chgData name="Amy Jorgensen" userId="3fe9a964-726e-4561-b5ce-996e5b2c4170" providerId="ADAL" clId="{5B0EDFB5-6E67-4E74-A87C-9167661C2D00}" dt="2021-06-15T01:52:35.797" v="3286" actId="14100"/>
          <ac:spMkLst>
            <pc:docMk/>
            <pc:sldMk cId="415457630" sldId="276"/>
            <ac:spMk id="6" creationId="{CA1F2422-8C36-4850-B226-C47F46B45130}"/>
          </ac:spMkLst>
        </pc:spChg>
        <pc:spChg chg="mod">
          <ac:chgData name="Amy Jorgensen" userId="3fe9a964-726e-4561-b5ce-996e5b2c4170" providerId="ADAL" clId="{5B0EDFB5-6E67-4E74-A87C-9167661C2D00}" dt="2021-06-15T01:52:58.581" v="3290" actId="20577"/>
          <ac:spMkLst>
            <pc:docMk/>
            <pc:sldMk cId="415457630" sldId="276"/>
            <ac:spMk id="86" creationId="{00000000-0000-0000-0000-000000000000}"/>
          </ac:spMkLst>
        </pc:spChg>
        <pc:picChg chg="add mod ord">
          <ac:chgData name="Amy Jorgensen" userId="3fe9a964-726e-4561-b5ce-996e5b2c4170" providerId="ADAL" clId="{5B0EDFB5-6E67-4E74-A87C-9167661C2D00}" dt="2021-06-15T01:52:14.421" v="3283" actId="1076"/>
          <ac:picMkLst>
            <pc:docMk/>
            <pc:sldMk cId="415457630" sldId="276"/>
            <ac:picMk id="3" creationId="{0D24FA58-B146-4C95-948A-2E25D7AAE291}"/>
          </ac:picMkLst>
        </pc:picChg>
        <pc:picChg chg="del">
          <ac:chgData name="Amy Jorgensen" userId="3fe9a964-726e-4561-b5ce-996e5b2c4170" providerId="ADAL" clId="{5B0EDFB5-6E67-4E74-A87C-9167661C2D00}" dt="2021-06-15T01:51:54.781" v="3278" actId="478"/>
          <ac:picMkLst>
            <pc:docMk/>
            <pc:sldMk cId="415457630" sldId="276"/>
            <ac:picMk id="4" creationId="{E4E6D7B4-8D3B-40F0-8365-4662DD93144A}"/>
          </ac:picMkLst>
        </pc:picChg>
      </pc:sldChg>
      <pc:sldChg chg="addSp modSp add mod replId">
        <pc:chgData name="Amy Jorgensen" userId="3fe9a964-726e-4561-b5ce-996e5b2c4170" providerId="ADAL" clId="{5B0EDFB5-6E67-4E74-A87C-9167661C2D00}" dt="2021-06-15T23:07:39.027" v="3649" actId="20577"/>
        <pc:sldMkLst>
          <pc:docMk/>
          <pc:sldMk cId="1253653245" sldId="277"/>
        </pc:sldMkLst>
        <pc:spChg chg="mod">
          <ac:chgData name="Amy Jorgensen" userId="3fe9a964-726e-4561-b5ce-996e5b2c4170" providerId="ADAL" clId="{5B0EDFB5-6E67-4E74-A87C-9167661C2D00}" dt="2021-06-15T02:02:32.034" v="3573" actId="113"/>
          <ac:spMkLst>
            <pc:docMk/>
            <pc:sldMk cId="1253653245" sldId="277"/>
            <ac:spMk id="2" creationId="{3A8ACAC4-A32B-4175-9168-A6EA4B309995}"/>
          </ac:spMkLst>
        </pc:spChg>
        <pc:spChg chg="add mod">
          <ac:chgData name="Amy Jorgensen" userId="3fe9a964-726e-4561-b5ce-996e5b2c4170" providerId="ADAL" clId="{5B0EDFB5-6E67-4E74-A87C-9167661C2D00}" dt="2021-06-15T23:07:39.027" v="3649" actId="20577"/>
          <ac:spMkLst>
            <pc:docMk/>
            <pc:sldMk cId="1253653245" sldId="277"/>
            <ac:spMk id="5" creationId="{2FBB3DB1-C026-4EC6-B53C-528EF25B7A64}"/>
          </ac:spMkLst>
        </pc:spChg>
        <pc:spChg chg="mod">
          <ac:chgData name="Amy Jorgensen" userId="3fe9a964-726e-4561-b5ce-996e5b2c4170" providerId="ADAL" clId="{5B0EDFB5-6E67-4E74-A87C-9167661C2D00}" dt="2021-06-15T02:05:33.340" v="3598" actId="20577"/>
          <ac:spMkLst>
            <pc:docMk/>
            <pc:sldMk cId="1253653245" sldId="277"/>
            <ac:spMk id="91" creationId="{00000000-0000-0000-0000-000000000000}"/>
          </ac:spMkLst>
        </pc:spChg>
        <pc:graphicFrameChg chg="mod modGraphic">
          <ac:chgData name="Amy Jorgensen" userId="3fe9a964-726e-4561-b5ce-996e5b2c4170" providerId="ADAL" clId="{5B0EDFB5-6E67-4E74-A87C-9167661C2D00}" dt="2021-06-15T01:58:22.528" v="3418" actId="1076"/>
          <ac:graphicFrameMkLst>
            <pc:docMk/>
            <pc:sldMk cId="1253653245" sldId="277"/>
            <ac:graphicFrameMk id="92" creationId="{00000000-0000-0000-0000-000000000000}"/>
          </ac:graphicFrameMkLst>
        </pc:graphicFrameChg>
      </pc:sldChg>
      <pc:sldChg chg="delSp modSp add del mod replId">
        <pc:chgData name="Amy Jorgensen" userId="3fe9a964-726e-4561-b5ce-996e5b2c4170" providerId="ADAL" clId="{5B0EDFB5-6E67-4E74-A87C-9167661C2D00}" dt="2021-06-22T23:24:05.495" v="6358" actId="47"/>
        <pc:sldMkLst>
          <pc:docMk/>
          <pc:sldMk cId="1795209900" sldId="278"/>
        </pc:sldMkLst>
        <pc:spChg chg="mod">
          <ac:chgData name="Amy Jorgensen" userId="3fe9a964-726e-4561-b5ce-996e5b2c4170" providerId="ADAL" clId="{5B0EDFB5-6E67-4E74-A87C-9167661C2D00}" dt="2021-06-22T23:23:47.674" v="6356" actId="20577"/>
          <ac:spMkLst>
            <pc:docMk/>
            <pc:sldMk cId="1795209900" sldId="278"/>
            <ac:spMk id="91" creationId="{00000000-0000-0000-0000-000000000000}"/>
          </ac:spMkLst>
        </pc:spChg>
        <pc:grpChg chg="del">
          <ac:chgData name="Amy Jorgensen" userId="3fe9a964-726e-4561-b5ce-996e5b2c4170" providerId="ADAL" clId="{5B0EDFB5-6E67-4E74-A87C-9167661C2D00}" dt="2021-06-15T01:53:48.568" v="3295" actId="478"/>
          <ac:grpSpMkLst>
            <pc:docMk/>
            <pc:sldMk cId="1795209900" sldId="278"/>
            <ac:grpSpMk id="37" creationId="{4FB5C332-9DCC-4A38-B134-6AD9D63742D3}"/>
          </ac:grpSpMkLst>
        </pc:grpChg>
        <pc:cxnChg chg="mod">
          <ac:chgData name="Amy Jorgensen" userId="3fe9a964-726e-4561-b5ce-996e5b2c4170" providerId="ADAL" clId="{5B0EDFB5-6E67-4E74-A87C-9167661C2D00}" dt="2021-06-15T01:53:48.568" v="3295" actId="478"/>
          <ac:cxnSpMkLst>
            <pc:docMk/>
            <pc:sldMk cId="1795209900" sldId="278"/>
            <ac:cxnSpMk id="29" creationId="{B2F001C7-A73C-48B1-983C-E323E2C9FD41}"/>
          </ac:cxnSpMkLst>
        </pc:cxnChg>
        <pc:cxnChg chg="mod">
          <ac:chgData name="Amy Jorgensen" userId="3fe9a964-726e-4561-b5ce-996e5b2c4170" providerId="ADAL" clId="{5B0EDFB5-6E67-4E74-A87C-9167661C2D00}" dt="2021-06-15T01:53:48.568" v="3295" actId="478"/>
          <ac:cxnSpMkLst>
            <pc:docMk/>
            <pc:sldMk cId="1795209900" sldId="278"/>
            <ac:cxnSpMk id="34" creationId="{0FD40807-B9C0-4694-8983-E308417BB410}"/>
          </ac:cxnSpMkLst>
        </pc:cxnChg>
      </pc:sldChg>
      <pc:sldChg chg="modSp add mod">
        <pc:chgData name="Amy Jorgensen" userId="3fe9a964-726e-4561-b5ce-996e5b2c4170" providerId="ADAL" clId="{5B0EDFB5-6E67-4E74-A87C-9167661C2D00}" dt="2021-06-15T02:07:08.542" v="3640" actId="20577"/>
        <pc:sldMkLst>
          <pc:docMk/>
          <pc:sldMk cId="1030548901" sldId="279"/>
        </pc:sldMkLst>
        <pc:spChg chg="mod">
          <ac:chgData name="Amy Jorgensen" userId="3fe9a964-726e-4561-b5ce-996e5b2c4170" providerId="ADAL" clId="{5B0EDFB5-6E67-4E74-A87C-9167661C2D00}" dt="2021-06-15T02:07:08.542" v="3640" actId="20577"/>
          <ac:spMkLst>
            <pc:docMk/>
            <pc:sldMk cId="1030548901" sldId="279"/>
            <ac:spMk id="5" creationId="{2FBB3DB1-C026-4EC6-B53C-528EF25B7A64}"/>
          </ac:spMkLst>
        </pc:spChg>
        <pc:spChg chg="mod">
          <ac:chgData name="Amy Jorgensen" userId="3fe9a964-726e-4561-b5ce-996e5b2c4170" providerId="ADAL" clId="{5B0EDFB5-6E67-4E74-A87C-9167661C2D00}" dt="2021-06-15T02:06:06.216" v="3610" actId="20577"/>
          <ac:spMkLst>
            <pc:docMk/>
            <pc:sldMk cId="1030548901" sldId="279"/>
            <ac:spMk id="91" creationId="{00000000-0000-0000-0000-000000000000}"/>
          </ac:spMkLst>
        </pc:spChg>
      </pc:sldChg>
      <pc:sldChg chg="delSp modSp add mod">
        <pc:chgData name="Amy Jorgensen" userId="3fe9a964-726e-4561-b5ce-996e5b2c4170" providerId="ADAL" clId="{5B0EDFB5-6E67-4E74-A87C-9167661C2D00}" dt="2021-06-15T23:25:25.563" v="4701" actId="478"/>
        <pc:sldMkLst>
          <pc:docMk/>
          <pc:sldMk cId="146580479" sldId="280"/>
        </pc:sldMkLst>
        <pc:spChg chg="del mod">
          <ac:chgData name="Amy Jorgensen" userId="3fe9a964-726e-4561-b5ce-996e5b2c4170" providerId="ADAL" clId="{5B0EDFB5-6E67-4E74-A87C-9167661C2D00}" dt="2021-06-15T23:25:25.563" v="4701" actId="478"/>
          <ac:spMkLst>
            <pc:docMk/>
            <pc:sldMk cId="146580479" sldId="280"/>
            <ac:spMk id="2" creationId="{3A8ACAC4-A32B-4175-9168-A6EA4B309995}"/>
          </ac:spMkLst>
        </pc:spChg>
        <pc:spChg chg="mod">
          <ac:chgData name="Amy Jorgensen" userId="3fe9a964-726e-4561-b5ce-996e5b2c4170" providerId="ADAL" clId="{5B0EDFB5-6E67-4E74-A87C-9167661C2D00}" dt="2021-06-15T23:24:14.883" v="4676" actId="1076"/>
          <ac:spMkLst>
            <pc:docMk/>
            <pc:sldMk cId="146580479" sldId="280"/>
            <ac:spMk id="5" creationId="{2FBB3DB1-C026-4EC6-B53C-528EF25B7A64}"/>
          </ac:spMkLst>
        </pc:spChg>
        <pc:spChg chg="mod">
          <ac:chgData name="Amy Jorgensen" userId="3fe9a964-726e-4561-b5ce-996e5b2c4170" providerId="ADAL" clId="{5B0EDFB5-6E67-4E74-A87C-9167661C2D00}" dt="2021-06-15T23:19:54.301" v="4346" actId="1076"/>
          <ac:spMkLst>
            <pc:docMk/>
            <pc:sldMk cId="146580479" sldId="280"/>
            <ac:spMk id="91" creationId="{00000000-0000-0000-0000-000000000000}"/>
          </ac:spMkLst>
        </pc:spChg>
        <pc:graphicFrameChg chg="mod modGraphic">
          <ac:chgData name="Amy Jorgensen" userId="3fe9a964-726e-4561-b5ce-996e5b2c4170" providerId="ADAL" clId="{5B0EDFB5-6E67-4E74-A87C-9167661C2D00}" dt="2021-06-15T23:25:11.051" v="4699" actId="1076"/>
          <ac:graphicFrameMkLst>
            <pc:docMk/>
            <pc:sldMk cId="146580479" sldId="280"/>
            <ac:graphicFrameMk id="92" creationId="{00000000-0000-0000-0000-000000000000}"/>
          </ac:graphicFrameMkLst>
        </pc:graphicFrameChg>
      </pc:sldChg>
      <pc:sldChg chg="addSp delSp modSp add mod">
        <pc:chgData name="Amy Jorgensen" userId="3fe9a964-726e-4561-b5ce-996e5b2c4170" providerId="ADAL" clId="{5B0EDFB5-6E67-4E74-A87C-9167661C2D00}" dt="2021-06-24T00:23:41.564" v="6738" actId="164"/>
        <pc:sldMkLst>
          <pc:docMk/>
          <pc:sldMk cId="1311054500" sldId="281"/>
        </pc:sldMkLst>
        <pc:spChg chg="del">
          <ac:chgData name="Amy Jorgensen" userId="3fe9a964-726e-4561-b5ce-996e5b2c4170" providerId="ADAL" clId="{5B0EDFB5-6E67-4E74-A87C-9167661C2D00}" dt="2021-06-20T23:45:45.752" v="4708" actId="478"/>
          <ac:spMkLst>
            <pc:docMk/>
            <pc:sldMk cId="1311054500" sldId="281"/>
            <ac:spMk id="2" creationId="{3A8ACAC4-A32B-4175-9168-A6EA4B309995}"/>
          </ac:spMkLst>
        </pc:spChg>
        <pc:spChg chg="mod">
          <ac:chgData name="Amy Jorgensen" userId="3fe9a964-726e-4561-b5ce-996e5b2c4170" providerId="ADAL" clId="{5B0EDFB5-6E67-4E74-A87C-9167661C2D00}" dt="2021-06-22T01:59:16.970" v="4838" actId="1076"/>
          <ac:spMkLst>
            <pc:docMk/>
            <pc:sldMk cId="1311054500" sldId="281"/>
            <ac:spMk id="5" creationId="{2FBB3DB1-C026-4EC6-B53C-528EF25B7A64}"/>
          </ac:spMkLst>
        </pc:spChg>
        <pc:spChg chg="add mod">
          <ac:chgData name="Amy Jorgensen" userId="3fe9a964-726e-4561-b5ce-996e5b2c4170" providerId="ADAL" clId="{5B0EDFB5-6E67-4E74-A87C-9167661C2D00}" dt="2021-06-24T00:23:41.564" v="6738" actId="164"/>
          <ac:spMkLst>
            <pc:docMk/>
            <pc:sldMk cId="1311054500" sldId="281"/>
            <ac:spMk id="8" creationId="{DA77F865-97BE-4991-9525-AECBB8762C54}"/>
          </ac:spMkLst>
        </pc:spChg>
        <pc:spChg chg="add mod">
          <ac:chgData name="Amy Jorgensen" userId="3fe9a964-726e-4561-b5ce-996e5b2c4170" providerId="ADAL" clId="{5B0EDFB5-6E67-4E74-A87C-9167661C2D00}" dt="2021-06-24T00:23:41.564" v="6738" actId="164"/>
          <ac:spMkLst>
            <pc:docMk/>
            <pc:sldMk cId="1311054500" sldId="281"/>
            <ac:spMk id="10" creationId="{BEB52332-0F65-41D2-8497-765B58132E68}"/>
          </ac:spMkLst>
        </pc:spChg>
        <pc:spChg chg="add mod">
          <ac:chgData name="Amy Jorgensen" userId="3fe9a964-726e-4561-b5ce-996e5b2c4170" providerId="ADAL" clId="{5B0EDFB5-6E67-4E74-A87C-9167661C2D00}" dt="2021-06-24T00:23:41.564" v="6738" actId="164"/>
          <ac:spMkLst>
            <pc:docMk/>
            <pc:sldMk cId="1311054500" sldId="281"/>
            <ac:spMk id="11" creationId="{D3767B7C-98E9-4774-9190-DADCB5832C89}"/>
          </ac:spMkLst>
        </pc:spChg>
        <pc:spChg chg="add mod">
          <ac:chgData name="Amy Jorgensen" userId="3fe9a964-726e-4561-b5ce-996e5b2c4170" providerId="ADAL" clId="{5B0EDFB5-6E67-4E74-A87C-9167661C2D00}" dt="2021-06-24T00:23:41.564" v="6738" actId="164"/>
          <ac:spMkLst>
            <pc:docMk/>
            <pc:sldMk cId="1311054500" sldId="281"/>
            <ac:spMk id="12" creationId="{75136AF3-0288-4BB8-8EAA-50FA0A129F0F}"/>
          </ac:spMkLst>
        </pc:spChg>
        <pc:spChg chg="add mod">
          <ac:chgData name="Amy Jorgensen" userId="3fe9a964-726e-4561-b5ce-996e5b2c4170" providerId="ADAL" clId="{5B0EDFB5-6E67-4E74-A87C-9167661C2D00}" dt="2021-06-24T00:23:41.564" v="6738" actId="164"/>
          <ac:spMkLst>
            <pc:docMk/>
            <pc:sldMk cId="1311054500" sldId="281"/>
            <ac:spMk id="13" creationId="{90407378-F9B5-421B-BC0B-7B851D4C0EF9}"/>
          </ac:spMkLst>
        </pc:spChg>
        <pc:spChg chg="add mod">
          <ac:chgData name="Amy Jorgensen" userId="3fe9a964-726e-4561-b5ce-996e5b2c4170" providerId="ADAL" clId="{5B0EDFB5-6E67-4E74-A87C-9167661C2D00}" dt="2021-06-24T00:23:41.564" v="6738" actId="164"/>
          <ac:spMkLst>
            <pc:docMk/>
            <pc:sldMk cId="1311054500" sldId="281"/>
            <ac:spMk id="14" creationId="{8C542DF4-AB92-41ED-8B05-5F84940D8D23}"/>
          </ac:spMkLst>
        </pc:spChg>
        <pc:spChg chg="mod">
          <ac:chgData name="Amy Jorgensen" userId="3fe9a964-726e-4561-b5ce-996e5b2c4170" providerId="ADAL" clId="{5B0EDFB5-6E67-4E74-A87C-9167661C2D00}" dt="2021-06-20T23:45:39.132" v="4707" actId="20577"/>
          <ac:spMkLst>
            <pc:docMk/>
            <pc:sldMk cId="1311054500" sldId="281"/>
            <ac:spMk id="91" creationId="{00000000-0000-0000-0000-000000000000}"/>
          </ac:spMkLst>
        </pc:spChg>
        <pc:grpChg chg="add mod">
          <ac:chgData name="Amy Jorgensen" userId="3fe9a964-726e-4561-b5ce-996e5b2c4170" providerId="ADAL" clId="{5B0EDFB5-6E67-4E74-A87C-9167661C2D00}" dt="2021-06-24T00:23:41.564" v="6738" actId="164"/>
          <ac:grpSpMkLst>
            <pc:docMk/>
            <pc:sldMk cId="1311054500" sldId="281"/>
            <ac:grpSpMk id="2" creationId="{76EA29B0-E731-4898-9CBC-6C463C71C4EC}"/>
          </ac:grpSpMkLst>
        </pc:grpChg>
        <pc:graphicFrameChg chg="del">
          <ac:chgData name="Amy Jorgensen" userId="3fe9a964-726e-4561-b5ce-996e5b2c4170" providerId="ADAL" clId="{5B0EDFB5-6E67-4E74-A87C-9167661C2D00}" dt="2021-06-20T23:48:04.042" v="4711" actId="478"/>
          <ac:graphicFrameMkLst>
            <pc:docMk/>
            <pc:sldMk cId="1311054500" sldId="281"/>
            <ac:graphicFrameMk id="92" creationId="{00000000-0000-0000-0000-000000000000}"/>
          </ac:graphicFrameMkLst>
        </pc:graphicFrameChg>
        <pc:picChg chg="add mod">
          <ac:chgData name="Amy Jorgensen" userId="3fe9a964-726e-4561-b5ce-996e5b2c4170" providerId="ADAL" clId="{5B0EDFB5-6E67-4E74-A87C-9167661C2D00}" dt="2021-06-24T00:23:41.564" v="6738" actId="164"/>
          <ac:picMkLst>
            <pc:docMk/>
            <pc:sldMk cId="1311054500" sldId="281"/>
            <ac:picMk id="4" creationId="{52E05C7F-91EC-435B-93ED-68A0F7FC0050}"/>
          </ac:picMkLst>
        </pc:picChg>
        <pc:picChg chg="add mod">
          <ac:chgData name="Amy Jorgensen" userId="3fe9a964-726e-4561-b5ce-996e5b2c4170" providerId="ADAL" clId="{5B0EDFB5-6E67-4E74-A87C-9167661C2D00}" dt="2021-06-24T00:23:41.564" v="6738" actId="164"/>
          <ac:picMkLst>
            <pc:docMk/>
            <pc:sldMk cId="1311054500" sldId="281"/>
            <ac:picMk id="7" creationId="{DBC1B191-C4A3-499D-9619-FF19E1A0C61A}"/>
          </ac:picMkLst>
        </pc:picChg>
        <pc:cxnChg chg="add mod">
          <ac:chgData name="Amy Jorgensen" userId="3fe9a964-726e-4561-b5ce-996e5b2c4170" providerId="ADAL" clId="{5B0EDFB5-6E67-4E74-A87C-9167661C2D00}" dt="2021-06-24T00:23:41.564" v="6738" actId="164"/>
          <ac:cxnSpMkLst>
            <pc:docMk/>
            <pc:sldMk cId="1311054500" sldId="281"/>
            <ac:cxnSpMk id="3" creationId="{42955595-537E-4021-ADE3-348341CC8B22}"/>
          </ac:cxnSpMkLst>
        </pc:cxnChg>
        <pc:cxnChg chg="add mod">
          <ac:chgData name="Amy Jorgensen" userId="3fe9a964-726e-4561-b5ce-996e5b2c4170" providerId="ADAL" clId="{5B0EDFB5-6E67-4E74-A87C-9167661C2D00}" dt="2021-06-24T00:23:41.564" v="6738" actId="164"/>
          <ac:cxnSpMkLst>
            <pc:docMk/>
            <pc:sldMk cId="1311054500" sldId="281"/>
            <ac:cxnSpMk id="15" creationId="{63ED3174-58B8-4D7A-8B2B-DCAAD119B900}"/>
          </ac:cxnSpMkLst>
        </pc:cxnChg>
        <pc:cxnChg chg="add mod">
          <ac:chgData name="Amy Jorgensen" userId="3fe9a964-726e-4561-b5ce-996e5b2c4170" providerId="ADAL" clId="{5B0EDFB5-6E67-4E74-A87C-9167661C2D00}" dt="2021-06-24T00:23:41.564" v="6738" actId="164"/>
          <ac:cxnSpMkLst>
            <pc:docMk/>
            <pc:sldMk cId="1311054500" sldId="281"/>
            <ac:cxnSpMk id="17" creationId="{1C2B1278-49AA-4D49-B210-B1E0ED4E527B}"/>
          </ac:cxnSpMkLst>
        </pc:cxnChg>
      </pc:sldChg>
      <pc:sldChg chg="addSp delSp modSp add mod">
        <pc:chgData name="Amy Jorgensen" userId="3fe9a964-726e-4561-b5ce-996e5b2c4170" providerId="ADAL" clId="{5B0EDFB5-6E67-4E74-A87C-9167661C2D00}" dt="2021-06-24T00:23:29.284" v="6737" actId="164"/>
        <pc:sldMkLst>
          <pc:docMk/>
          <pc:sldMk cId="2915108745" sldId="282"/>
        </pc:sldMkLst>
        <pc:spChg chg="del">
          <ac:chgData name="Amy Jorgensen" userId="3fe9a964-726e-4561-b5ce-996e5b2c4170" providerId="ADAL" clId="{5B0EDFB5-6E67-4E74-A87C-9167661C2D00}" dt="2021-06-22T01:50:06.571" v="4763" actId="478"/>
          <ac:spMkLst>
            <pc:docMk/>
            <pc:sldMk cId="2915108745" sldId="282"/>
            <ac:spMk id="2" creationId="{3A8ACAC4-A32B-4175-9168-A6EA4B309995}"/>
          </ac:spMkLst>
        </pc:spChg>
        <pc:spChg chg="mod">
          <ac:chgData name="Amy Jorgensen" userId="3fe9a964-726e-4561-b5ce-996e5b2c4170" providerId="ADAL" clId="{5B0EDFB5-6E67-4E74-A87C-9167661C2D00}" dt="2021-06-22T01:59:05.091" v="4837" actId="1076"/>
          <ac:spMkLst>
            <pc:docMk/>
            <pc:sldMk cId="2915108745" sldId="282"/>
            <ac:spMk id="5" creationId="{2FBB3DB1-C026-4EC6-B53C-528EF25B7A64}"/>
          </ac:spMkLst>
        </pc:spChg>
        <pc:spChg chg="add mod">
          <ac:chgData name="Amy Jorgensen" userId="3fe9a964-726e-4561-b5ce-996e5b2c4170" providerId="ADAL" clId="{5B0EDFB5-6E67-4E74-A87C-9167661C2D00}" dt="2021-06-24T00:23:29.284" v="6737" actId="164"/>
          <ac:spMkLst>
            <pc:docMk/>
            <pc:sldMk cId="2915108745" sldId="282"/>
            <ac:spMk id="10" creationId="{F4CA043F-0367-486C-BA71-7E405F0A347D}"/>
          </ac:spMkLst>
        </pc:spChg>
        <pc:spChg chg="add mod">
          <ac:chgData name="Amy Jorgensen" userId="3fe9a964-726e-4561-b5ce-996e5b2c4170" providerId="ADAL" clId="{5B0EDFB5-6E67-4E74-A87C-9167661C2D00}" dt="2021-06-24T00:23:29.284" v="6737" actId="164"/>
          <ac:spMkLst>
            <pc:docMk/>
            <pc:sldMk cId="2915108745" sldId="282"/>
            <ac:spMk id="11" creationId="{3D381B26-ACD0-4245-9711-4ABD5CDCA4C8}"/>
          </ac:spMkLst>
        </pc:spChg>
        <pc:spChg chg="add mod">
          <ac:chgData name="Amy Jorgensen" userId="3fe9a964-726e-4561-b5ce-996e5b2c4170" providerId="ADAL" clId="{5B0EDFB5-6E67-4E74-A87C-9167661C2D00}" dt="2021-06-24T00:23:29.284" v="6737" actId="164"/>
          <ac:spMkLst>
            <pc:docMk/>
            <pc:sldMk cId="2915108745" sldId="282"/>
            <ac:spMk id="12" creationId="{440D3FEE-EE31-4A96-AD63-5993BF66BF2A}"/>
          </ac:spMkLst>
        </pc:spChg>
        <pc:spChg chg="add mod">
          <ac:chgData name="Amy Jorgensen" userId="3fe9a964-726e-4561-b5ce-996e5b2c4170" providerId="ADAL" clId="{5B0EDFB5-6E67-4E74-A87C-9167661C2D00}" dt="2021-06-24T00:23:29.284" v="6737" actId="164"/>
          <ac:spMkLst>
            <pc:docMk/>
            <pc:sldMk cId="2915108745" sldId="282"/>
            <ac:spMk id="13" creationId="{BF5DCC7B-F059-4517-B30C-B62A45744DAD}"/>
          </ac:spMkLst>
        </pc:spChg>
        <pc:spChg chg="add mod">
          <ac:chgData name="Amy Jorgensen" userId="3fe9a964-726e-4561-b5ce-996e5b2c4170" providerId="ADAL" clId="{5B0EDFB5-6E67-4E74-A87C-9167661C2D00}" dt="2021-06-24T00:23:29.284" v="6737" actId="164"/>
          <ac:spMkLst>
            <pc:docMk/>
            <pc:sldMk cId="2915108745" sldId="282"/>
            <ac:spMk id="14" creationId="{0AF72237-35C8-4649-903A-C9D6CC5761F6}"/>
          </ac:spMkLst>
        </pc:spChg>
        <pc:spChg chg="add mod">
          <ac:chgData name="Amy Jorgensen" userId="3fe9a964-726e-4561-b5ce-996e5b2c4170" providerId="ADAL" clId="{5B0EDFB5-6E67-4E74-A87C-9167661C2D00}" dt="2021-06-24T00:23:29.284" v="6737" actId="164"/>
          <ac:spMkLst>
            <pc:docMk/>
            <pc:sldMk cId="2915108745" sldId="282"/>
            <ac:spMk id="15" creationId="{1A44EAF7-DC68-47CC-9157-4CEE981FCB7E}"/>
          </ac:spMkLst>
        </pc:spChg>
        <pc:spChg chg="mod">
          <ac:chgData name="Amy Jorgensen" userId="3fe9a964-726e-4561-b5ce-996e5b2c4170" providerId="ADAL" clId="{5B0EDFB5-6E67-4E74-A87C-9167661C2D00}" dt="2021-06-22T01:50:12.133" v="4768" actId="20577"/>
          <ac:spMkLst>
            <pc:docMk/>
            <pc:sldMk cId="2915108745" sldId="282"/>
            <ac:spMk id="91" creationId="{00000000-0000-0000-0000-000000000000}"/>
          </ac:spMkLst>
        </pc:spChg>
        <pc:grpChg chg="add mod">
          <ac:chgData name="Amy Jorgensen" userId="3fe9a964-726e-4561-b5ce-996e5b2c4170" providerId="ADAL" clId="{5B0EDFB5-6E67-4E74-A87C-9167661C2D00}" dt="2021-06-24T00:23:29.284" v="6737" actId="164"/>
          <ac:grpSpMkLst>
            <pc:docMk/>
            <pc:sldMk cId="2915108745" sldId="282"/>
            <ac:grpSpMk id="3" creationId="{7C827C6B-E3FC-4B84-B24A-A519311259DA}"/>
          </ac:grpSpMkLst>
        </pc:grpChg>
        <pc:graphicFrameChg chg="del">
          <ac:chgData name="Amy Jorgensen" userId="3fe9a964-726e-4561-b5ce-996e5b2c4170" providerId="ADAL" clId="{5B0EDFB5-6E67-4E74-A87C-9167661C2D00}" dt="2021-06-22T01:50:30.281" v="4769" actId="478"/>
          <ac:graphicFrameMkLst>
            <pc:docMk/>
            <pc:sldMk cId="2915108745" sldId="282"/>
            <ac:graphicFrameMk id="92" creationId="{00000000-0000-0000-0000-000000000000}"/>
          </ac:graphicFrameMkLst>
        </pc:graphicFrameChg>
        <pc:picChg chg="add mod">
          <ac:chgData name="Amy Jorgensen" userId="3fe9a964-726e-4561-b5ce-996e5b2c4170" providerId="ADAL" clId="{5B0EDFB5-6E67-4E74-A87C-9167661C2D00}" dt="2021-06-24T00:23:29.284" v="6737" actId="164"/>
          <ac:picMkLst>
            <pc:docMk/>
            <pc:sldMk cId="2915108745" sldId="282"/>
            <ac:picMk id="4" creationId="{EEB1E77F-1431-47C9-B450-DA267CBE7B66}"/>
          </ac:picMkLst>
        </pc:picChg>
        <pc:picChg chg="add mod">
          <ac:chgData name="Amy Jorgensen" userId="3fe9a964-726e-4561-b5ce-996e5b2c4170" providerId="ADAL" clId="{5B0EDFB5-6E67-4E74-A87C-9167661C2D00}" dt="2021-06-24T00:23:29.284" v="6737" actId="164"/>
          <ac:picMkLst>
            <pc:docMk/>
            <pc:sldMk cId="2915108745" sldId="282"/>
            <ac:picMk id="7" creationId="{DB7D2DB0-FECD-4EDF-9514-3EF00622B247}"/>
          </ac:picMkLst>
        </pc:picChg>
        <pc:cxnChg chg="add mod">
          <ac:chgData name="Amy Jorgensen" userId="3fe9a964-726e-4561-b5ce-996e5b2c4170" providerId="ADAL" clId="{5B0EDFB5-6E67-4E74-A87C-9167661C2D00}" dt="2021-06-24T00:23:29.284" v="6737" actId="164"/>
          <ac:cxnSpMkLst>
            <pc:docMk/>
            <pc:sldMk cId="2915108745" sldId="282"/>
            <ac:cxnSpMk id="9" creationId="{EF9BEA21-1FAA-404A-9EDF-484F83029AE2}"/>
          </ac:cxnSpMkLst>
        </pc:cxnChg>
        <pc:cxnChg chg="add mod">
          <ac:chgData name="Amy Jorgensen" userId="3fe9a964-726e-4561-b5ce-996e5b2c4170" providerId="ADAL" clId="{5B0EDFB5-6E67-4E74-A87C-9167661C2D00}" dt="2021-06-24T00:23:29.284" v="6737" actId="164"/>
          <ac:cxnSpMkLst>
            <pc:docMk/>
            <pc:sldMk cId="2915108745" sldId="282"/>
            <ac:cxnSpMk id="18" creationId="{23249EB5-4290-427F-8909-EC9FB5D0204D}"/>
          </ac:cxnSpMkLst>
        </pc:cxnChg>
        <pc:cxnChg chg="add mod">
          <ac:chgData name="Amy Jorgensen" userId="3fe9a964-726e-4561-b5ce-996e5b2c4170" providerId="ADAL" clId="{5B0EDFB5-6E67-4E74-A87C-9167661C2D00}" dt="2021-06-24T00:23:29.284" v="6737" actId="164"/>
          <ac:cxnSpMkLst>
            <pc:docMk/>
            <pc:sldMk cId="2915108745" sldId="282"/>
            <ac:cxnSpMk id="21" creationId="{ED8C6331-3056-48FA-AFD8-604533585E16}"/>
          </ac:cxnSpMkLst>
        </pc:cxnChg>
      </pc:sldChg>
      <pc:sldChg chg="addSp delSp modSp add mod">
        <pc:chgData name="Amy Jorgensen" userId="3fe9a964-726e-4561-b5ce-996e5b2c4170" providerId="ADAL" clId="{5B0EDFB5-6E67-4E74-A87C-9167661C2D00}" dt="2021-06-24T00:22:53.721" v="6736" actId="164"/>
        <pc:sldMkLst>
          <pc:docMk/>
          <pc:sldMk cId="1070291343" sldId="283"/>
        </pc:sldMkLst>
        <pc:spChg chg="mod">
          <ac:chgData name="Amy Jorgensen" userId="3fe9a964-726e-4561-b5ce-996e5b2c4170" providerId="ADAL" clId="{5B0EDFB5-6E67-4E74-A87C-9167661C2D00}" dt="2021-06-22T02:07:58.351" v="4873" actId="1076"/>
          <ac:spMkLst>
            <pc:docMk/>
            <pc:sldMk cId="1070291343" sldId="283"/>
            <ac:spMk id="5" creationId="{2FBB3DB1-C026-4EC6-B53C-528EF25B7A64}"/>
          </ac:spMkLst>
        </pc:spChg>
        <pc:spChg chg="add mod">
          <ac:chgData name="Amy Jorgensen" userId="3fe9a964-726e-4561-b5ce-996e5b2c4170" providerId="ADAL" clId="{5B0EDFB5-6E67-4E74-A87C-9167661C2D00}" dt="2021-06-24T00:22:53.721" v="6736" actId="164"/>
          <ac:spMkLst>
            <pc:docMk/>
            <pc:sldMk cId="1070291343" sldId="283"/>
            <ac:spMk id="15" creationId="{4B636D7A-412E-4853-9B51-DD7C3FB8EBD6}"/>
          </ac:spMkLst>
        </pc:spChg>
        <pc:spChg chg="add mod">
          <ac:chgData name="Amy Jorgensen" userId="3fe9a964-726e-4561-b5ce-996e5b2c4170" providerId="ADAL" clId="{5B0EDFB5-6E67-4E74-A87C-9167661C2D00}" dt="2021-06-24T00:22:53.721" v="6736" actId="164"/>
          <ac:spMkLst>
            <pc:docMk/>
            <pc:sldMk cId="1070291343" sldId="283"/>
            <ac:spMk id="16" creationId="{11183534-D4E9-4B4B-878C-37E14F00EF1D}"/>
          </ac:spMkLst>
        </pc:spChg>
        <pc:spChg chg="add mod">
          <ac:chgData name="Amy Jorgensen" userId="3fe9a964-726e-4561-b5ce-996e5b2c4170" providerId="ADAL" clId="{5B0EDFB5-6E67-4E74-A87C-9167661C2D00}" dt="2021-06-24T00:22:53.721" v="6736" actId="164"/>
          <ac:spMkLst>
            <pc:docMk/>
            <pc:sldMk cId="1070291343" sldId="283"/>
            <ac:spMk id="29" creationId="{107E5F91-8E37-4D74-BD49-88A3411F4CDF}"/>
          </ac:spMkLst>
        </pc:spChg>
        <pc:spChg chg="add mod">
          <ac:chgData name="Amy Jorgensen" userId="3fe9a964-726e-4561-b5ce-996e5b2c4170" providerId="ADAL" clId="{5B0EDFB5-6E67-4E74-A87C-9167661C2D00}" dt="2021-06-24T00:22:53.721" v="6736" actId="164"/>
          <ac:spMkLst>
            <pc:docMk/>
            <pc:sldMk cId="1070291343" sldId="283"/>
            <ac:spMk id="30" creationId="{2B169734-2E39-4595-9BAC-7DA1C2FD7188}"/>
          </ac:spMkLst>
        </pc:spChg>
        <pc:spChg chg="add mod">
          <ac:chgData name="Amy Jorgensen" userId="3fe9a964-726e-4561-b5ce-996e5b2c4170" providerId="ADAL" clId="{5B0EDFB5-6E67-4E74-A87C-9167661C2D00}" dt="2021-06-22T02:12:42.501" v="4903"/>
          <ac:spMkLst>
            <pc:docMk/>
            <pc:sldMk cId="1070291343" sldId="283"/>
            <ac:spMk id="37" creationId="{15AABE1E-BFDB-45A0-8A3A-11F08013D618}"/>
          </ac:spMkLst>
        </pc:spChg>
        <pc:spChg chg="add mod">
          <ac:chgData name="Amy Jorgensen" userId="3fe9a964-726e-4561-b5ce-996e5b2c4170" providerId="ADAL" clId="{5B0EDFB5-6E67-4E74-A87C-9167661C2D00}" dt="2021-06-22T02:12:42.501" v="4903"/>
          <ac:spMkLst>
            <pc:docMk/>
            <pc:sldMk cId="1070291343" sldId="283"/>
            <ac:spMk id="38" creationId="{E7166CED-4D46-47E9-8653-29F21CA7FD8E}"/>
          </ac:spMkLst>
        </pc:spChg>
        <pc:spChg chg="add mod">
          <ac:chgData name="Amy Jorgensen" userId="3fe9a964-726e-4561-b5ce-996e5b2c4170" providerId="ADAL" clId="{5B0EDFB5-6E67-4E74-A87C-9167661C2D00}" dt="2021-06-24T00:22:53.721" v="6736" actId="164"/>
          <ac:spMkLst>
            <pc:docMk/>
            <pc:sldMk cId="1070291343" sldId="283"/>
            <ac:spMk id="40" creationId="{75EB67F2-9459-42CA-9552-7F572B9D1C6E}"/>
          </ac:spMkLst>
        </pc:spChg>
        <pc:spChg chg="add mod">
          <ac:chgData name="Amy Jorgensen" userId="3fe9a964-726e-4561-b5ce-996e5b2c4170" providerId="ADAL" clId="{5B0EDFB5-6E67-4E74-A87C-9167661C2D00}" dt="2021-06-24T00:22:53.721" v="6736" actId="164"/>
          <ac:spMkLst>
            <pc:docMk/>
            <pc:sldMk cId="1070291343" sldId="283"/>
            <ac:spMk id="41" creationId="{DFFF8B64-8D96-43DB-B944-175BCCFC1700}"/>
          </ac:spMkLst>
        </pc:spChg>
        <pc:spChg chg="add del mod">
          <ac:chgData name="Amy Jorgensen" userId="3fe9a964-726e-4561-b5ce-996e5b2c4170" providerId="ADAL" clId="{5B0EDFB5-6E67-4E74-A87C-9167661C2D00}" dt="2021-06-22T02:15:20.969" v="4927"/>
          <ac:spMkLst>
            <pc:docMk/>
            <pc:sldMk cId="1070291343" sldId="283"/>
            <ac:spMk id="62" creationId="{84F9C3AE-8FFE-4682-914D-A4D40D6B9177}"/>
          </ac:spMkLst>
        </pc:spChg>
        <pc:spChg chg="add del mod">
          <ac:chgData name="Amy Jorgensen" userId="3fe9a964-726e-4561-b5ce-996e5b2c4170" providerId="ADAL" clId="{5B0EDFB5-6E67-4E74-A87C-9167661C2D00}" dt="2021-06-22T02:15:20.969" v="4927"/>
          <ac:spMkLst>
            <pc:docMk/>
            <pc:sldMk cId="1070291343" sldId="283"/>
            <ac:spMk id="63" creationId="{4C7633CC-54F6-4D2A-94CA-E01C9D0FE303}"/>
          </ac:spMkLst>
        </pc:spChg>
        <pc:spChg chg="add mod">
          <ac:chgData name="Amy Jorgensen" userId="3fe9a964-726e-4561-b5ce-996e5b2c4170" providerId="ADAL" clId="{5B0EDFB5-6E67-4E74-A87C-9167661C2D00}" dt="2021-06-24T00:22:53.721" v="6736" actId="164"/>
          <ac:spMkLst>
            <pc:docMk/>
            <pc:sldMk cId="1070291343" sldId="283"/>
            <ac:spMk id="65" creationId="{8169E484-E351-4731-B116-2D3F88F4E5AB}"/>
          </ac:spMkLst>
        </pc:spChg>
        <pc:spChg chg="add mod">
          <ac:chgData name="Amy Jorgensen" userId="3fe9a964-726e-4561-b5ce-996e5b2c4170" providerId="ADAL" clId="{5B0EDFB5-6E67-4E74-A87C-9167661C2D00}" dt="2021-06-24T00:22:53.721" v="6736" actId="164"/>
          <ac:spMkLst>
            <pc:docMk/>
            <pc:sldMk cId="1070291343" sldId="283"/>
            <ac:spMk id="67" creationId="{BAFF4116-89E6-4754-A6A7-BCBF2B1FD5A9}"/>
          </ac:spMkLst>
        </pc:spChg>
        <pc:spChg chg="mod">
          <ac:chgData name="Amy Jorgensen" userId="3fe9a964-726e-4561-b5ce-996e5b2c4170" providerId="ADAL" clId="{5B0EDFB5-6E67-4E74-A87C-9167661C2D00}" dt="2021-06-22T02:07:51.400" v="4872" actId="1076"/>
          <ac:spMkLst>
            <pc:docMk/>
            <pc:sldMk cId="1070291343" sldId="283"/>
            <ac:spMk id="91" creationId="{00000000-0000-0000-0000-000000000000}"/>
          </ac:spMkLst>
        </pc:spChg>
        <pc:grpChg chg="add mod">
          <ac:chgData name="Amy Jorgensen" userId="3fe9a964-726e-4561-b5ce-996e5b2c4170" providerId="ADAL" clId="{5B0EDFB5-6E67-4E74-A87C-9167661C2D00}" dt="2021-06-24T00:22:53.721" v="6736" actId="164"/>
          <ac:grpSpMkLst>
            <pc:docMk/>
            <pc:sldMk cId="1070291343" sldId="283"/>
            <ac:grpSpMk id="2" creationId="{08EC751F-5F01-4488-9660-902D808ADBB6}"/>
          </ac:grpSpMkLst>
        </pc:grpChg>
        <pc:graphicFrameChg chg="del">
          <ac:chgData name="Amy Jorgensen" userId="3fe9a964-726e-4561-b5ce-996e5b2c4170" providerId="ADAL" clId="{5B0EDFB5-6E67-4E74-A87C-9167661C2D00}" dt="2021-06-22T02:00:11.790" v="4840" actId="478"/>
          <ac:graphicFrameMkLst>
            <pc:docMk/>
            <pc:sldMk cId="1070291343" sldId="283"/>
            <ac:graphicFrameMk id="92" creationId="{00000000-0000-0000-0000-000000000000}"/>
          </ac:graphicFrameMkLst>
        </pc:graphicFrameChg>
        <pc:picChg chg="add mod">
          <ac:chgData name="Amy Jorgensen" userId="3fe9a964-726e-4561-b5ce-996e5b2c4170" providerId="ADAL" clId="{5B0EDFB5-6E67-4E74-A87C-9167661C2D00}" dt="2021-06-24T00:22:53.721" v="6736" actId="164"/>
          <ac:picMkLst>
            <pc:docMk/>
            <pc:sldMk cId="1070291343" sldId="283"/>
            <ac:picMk id="3" creationId="{ED78E933-D662-4E61-9391-0ECDC7084FFA}"/>
          </ac:picMkLst>
        </pc:picChg>
        <pc:picChg chg="add mod modCrop">
          <ac:chgData name="Amy Jorgensen" userId="3fe9a964-726e-4561-b5ce-996e5b2c4170" providerId="ADAL" clId="{5B0EDFB5-6E67-4E74-A87C-9167661C2D00}" dt="2021-06-24T00:22:53.721" v="6736" actId="164"/>
          <ac:picMkLst>
            <pc:docMk/>
            <pc:sldMk cId="1070291343" sldId="283"/>
            <ac:picMk id="6" creationId="{F205EBE9-B2F5-4B6C-AA59-C30C4DFEA75F}"/>
          </ac:picMkLst>
        </pc:picChg>
        <pc:picChg chg="add mod modCrop">
          <ac:chgData name="Amy Jorgensen" userId="3fe9a964-726e-4561-b5ce-996e5b2c4170" providerId="ADAL" clId="{5B0EDFB5-6E67-4E74-A87C-9167661C2D00}" dt="2021-06-24T00:22:53.721" v="6736" actId="164"/>
          <ac:picMkLst>
            <pc:docMk/>
            <pc:sldMk cId="1070291343" sldId="283"/>
            <ac:picMk id="8" creationId="{84429B92-8D75-4997-B4C9-8C6CAB7D8D43}"/>
          </ac:picMkLst>
        </pc:picChg>
        <pc:picChg chg="add mod">
          <ac:chgData name="Amy Jorgensen" userId="3fe9a964-726e-4561-b5ce-996e5b2c4170" providerId="ADAL" clId="{5B0EDFB5-6E67-4E74-A87C-9167661C2D00}" dt="2021-06-24T00:22:53.721" v="6736" actId="164"/>
          <ac:picMkLst>
            <pc:docMk/>
            <pc:sldMk cId="1070291343" sldId="283"/>
            <ac:picMk id="10" creationId="{6BC530A7-BF6D-497E-BB41-87A7728CDCD6}"/>
          </ac:picMkLst>
        </pc:picChg>
        <pc:picChg chg="add mod">
          <ac:chgData name="Amy Jorgensen" userId="3fe9a964-726e-4561-b5ce-996e5b2c4170" providerId="ADAL" clId="{5B0EDFB5-6E67-4E74-A87C-9167661C2D00}" dt="2021-06-24T00:22:53.721" v="6736" actId="164"/>
          <ac:picMkLst>
            <pc:docMk/>
            <pc:sldMk cId="1070291343" sldId="283"/>
            <ac:picMk id="12" creationId="{C6A0A501-0A38-45C6-9508-25B20B1E3B58}"/>
          </ac:picMkLst>
        </pc:picChg>
        <pc:cxnChg chg="add mod">
          <ac:chgData name="Amy Jorgensen" userId="3fe9a964-726e-4561-b5ce-996e5b2c4170" providerId="ADAL" clId="{5B0EDFB5-6E67-4E74-A87C-9167661C2D00}" dt="2021-06-24T00:22:53.721" v="6736" actId="164"/>
          <ac:cxnSpMkLst>
            <pc:docMk/>
            <pc:sldMk cId="1070291343" sldId="283"/>
            <ac:cxnSpMk id="17" creationId="{F38FDF93-2478-4415-B2C1-D0FA35A729B0}"/>
          </ac:cxnSpMkLst>
        </pc:cxnChg>
        <pc:cxnChg chg="add mod">
          <ac:chgData name="Amy Jorgensen" userId="3fe9a964-726e-4561-b5ce-996e5b2c4170" providerId="ADAL" clId="{5B0EDFB5-6E67-4E74-A87C-9167661C2D00}" dt="2021-06-24T00:22:53.721" v="6736" actId="164"/>
          <ac:cxnSpMkLst>
            <pc:docMk/>
            <pc:sldMk cId="1070291343" sldId="283"/>
            <ac:cxnSpMk id="31" creationId="{10B43779-9118-4F25-8D5F-A43055FC7F56}"/>
          </ac:cxnSpMkLst>
        </pc:cxnChg>
        <pc:cxnChg chg="add mod">
          <ac:chgData name="Amy Jorgensen" userId="3fe9a964-726e-4561-b5ce-996e5b2c4170" providerId="ADAL" clId="{5B0EDFB5-6E67-4E74-A87C-9167661C2D00}" dt="2021-06-22T02:12:42.501" v="4903"/>
          <ac:cxnSpMkLst>
            <pc:docMk/>
            <pc:sldMk cId="1070291343" sldId="283"/>
            <ac:cxnSpMk id="39" creationId="{7208E2FD-9A15-450F-914E-DA187D2F38FF}"/>
          </ac:cxnSpMkLst>
        </pc:cxnChg>
        <pc:cxnChg chg="add del mod">
          <ac:chgData name="Amy Jorgensen" userId="3fe9a964-726e-4561-b5ce-996e5b2c4170" providerId="ADAL" clId="{5B0EDFB5-6E67-4E74-A87C-9167661C2D00}" dt="2021-06-22T02:14:53.089" v="4922" actId="478"/>
          <ac:cxnSpMkLst>
            <pc:docMk/>
            <pc:sldMk cId="1070291343" sldId="283"/>
            <ac:cxnSpMk id="42" creationId="{3254505A-F6E5-4C79-977F-5815779138B0}"/>
          </ac:cxnSpMkLst>
        </pc:cxnChg>
        <pc:cxnChg chg="add mod">
          <ac:chgData name="Amy Jorgensen" userId="3fe9a964-726e-4561-b5ce-996e5b2c4170" providerId="ADAL" clId="{5B0EDFB5-6E67-4E74-A87C-9167661C2D00}" dt="2021-06-24T00:22:53.721" v="6736" actId="164"/>
          <ac:cxnSpMkLst>
            <pc:docMk/>
            <pc:sldMk cId="1070291343" sldId="283"/>
            <ac:cxnSpMk id="59" creationId="{8E5DDCBF-E1B5-47ED-9426-EE40CEEA075A}"/>
          </ac:cxnSpMkLst>
        </pc:cxnChg>
        <pc:cxnChg chg="add del mod">
          <ac:chgData name="Amy Jorgensen" userId="3fe9a964-726e-4561-b5ce-996e5b2c4170" providerId="ADAL" clId="{5B0EDFB5-6E67-4E74-A87C-9167661C2D00}" dt="2021-06-22T02:15:20.969" v="4927"/>
          <ac:cxnSpMkLst>
            <pc:docMk/>
            <pc:sldMk cId="1070291343" sldId="283"/>
            <ac:cxnSpMk id="64" creationId="{3AABC761-5776-4D3B-88B4-2F60F33BD0F8}"/>
          </ac:cxnSpMkLst>
        </pc:cxnChg>
        <pc:cxnChg chg="add mod">
          <ac:chgData name="Amy Jorgensen" userId="3fe9a964-726e-4561-b5ce-996e5b2c4170" providerId="ADAL" clId="{5B0EDFB5-6E67-4E74-A87C-9167661C2D00}" dt="2021-06-24T00:22:53.721" v="6736" actId="164"/>
          <ac:cxnSpMkLst>
            <pc:docMk/>
            <pc:sldMk cId="1070291343" sldId="283"/>
            <ac:cxnSpMk id="68" creationId="{8D36B283-5EFB-4EE8-90C9-F3BC604BF760}"/>
          </ac:cxnSpMkLst>
        </pc:cxnChg>
      </pc:sldChg>
      <pc:sldChg chg="addSp delSp modSp add mod ord">
        <pc:chgData name="Amy Jorgensen" userId="3fe9a964-726e-4561-b5ce-996e5b2c4170" providerId="ADAL" clId="{5B0EDFB5-6E67-4E74-A87C-9167661C2D00}" dt="2021-06-22T23:22:45.194" v="6346" actId="1038"/>
        <pc:sldMkLst>
          <pc:docMk/>
          <pc:sldMk cId="834881674" sldId="284"/>
        </pc:sldMkLst>
        <pc:spChg chg="mod">
          <ac:chgData name="Amy Jorgensen" userId="3fe9a964-726e-4561-b5ce-996e5b2c4170" providerId="ADAL" clId="{5B0EDFB5-6E67-4E74-A87C-9167661C2D00}" dt="2021-06-22T23:22:45.194" v="6346" actId="1038"/>
          <ac:spMkLst>
            <pc:docMk/>
            <pc:sldMk cId="834881674" sldId="284"/>
            <ac:spMk id="5" creationId="{C3A2AEF4-26CB-43CA-ACEB-E02FCC3850B2}"/>
          </ac:spMkLst>
        </pc:spChg>
        <pc:spChg chg="mod">
          <ac:chgData name="Amy Jorgensen" userId="3fe9a964-726e-4561-b5ce-996e5b2c4170" providerId="ADAL" clId="{5B0EDFB5-6E67-4E74-A87C-9167661C2D00}" dt="2021-06-22T23:22:17.664" v="6334" actId="14100"/>
          <ac:spMkLst>
            <pc:docMk/>
            <pc:sldMk cId="834881674" sldId="284"/>
            <ac:spMk id="6" creationId="{CA1F2422-8C36-4850-B226-C47F46B45130}"/>
          </ac:spMkLst>
        </pc:spChg>
        <pc:spChg chg="mod">
          <ac:chgData name="Amy Jorgensen" userId="3fe9a964-726e-4561-b5ce-996e5b2c4170" providerId="ADAL" clId="{5B0EDFB5-6E67-4E74-A87C-9167661C2D00}" dt="2021-06-22T23:21:33.015" v="6323" actId="20577"/>
          <ac:spMkLst>
            <pc:docMk/>
            <pc:sldMk cId="834881674" sldId="284"/>
            <ac:spMk id="86" creationId="{00000000-0000-0000-0000-000000000000}"/>
          </ac:spMkLst>
        </pc:spChg>
        <pc:picChg chg="del">
          <ac:chgData name="Amy Jorgensen" userId="3fe9a964-726e-4561-b5ce-996e5b2c4170" providerId="ADAL" clId="{5B0EDFB5-6E67-4E74-A87C-9167661C2D00}" dt="2021-06-22T23:21:40.077" v="6324" actId="478"/>
          <ac:picMkLst>
            <pc:docMk/>
            <pc:sldMk cId="834881674" sldId="284"/>
            <ac:picMk id="3" creationId="{0D24FA58-B146-4C95-948A-2E25D7AAE291}"/>
          </ac:picMkLst>
        </pc:picChg>
        <pc:picChg chg="add mod ord">
          <ac:chgData name="Amy Jorgensen" userId="3fe9a964-726e-4561-b5ce-996e5b2c4170" providerId="ADAL" clId="{5B0EDFB5-6E67-4E74-A87C-9167661C2D00}" dt="2021-06-22T23:21:57.645" v="6329" actId="167"/>
          <ac:picMkLst>
            <pc:docMk/>
            <pc:sldMk cId="834881674" sldId="284"/>
            <ac:picMk id="4" creationId="{AF540361-EEB4-46B8-991E-955DE5A5E208}"/>
          </ac:picMkLst>
        </pc:picChg>
      </pc:sldChg>
      <pc:sldChg chg="addSp delSp modSp add mod ord replId">
        <pc:chgData name="Amy Jorgensen" userId="3fe9a964-726e-4561-b5ce-996e5b2c4170" providerId="ADAL" clId="{5B0EDFB5-6E67-4E74-A87C-9167661C2D00}" dt="2021-06-22T23:30:50.784" v="6700" actId="20577"/>
        <pc:sldMkLst>
          <pc:docMk/>
          <pc:sldMk cId="3378407290" sldId="285"/>
        </pc:sldMkLst>
        <pc:spChg chg="del mod">
          <ac:chgData name="Amy Jorgensen" userId="3fe9a964-726e-4561-b5ce-996e5b2c4170" providerId="ADAL" clId="{5B0EDFB5-6E67-4E74-A87C-9167661C2D00}" dt="2021-06-22T23:29:20.006" v="6650" actId="478"/>
          <ac:spMkLst>
            <pc:docMk/>
            <pc:sldMk cId="3378407290" sldId="285"/>
            <ac:spMk id="2" creationId="{3A8ACAC4-A32B-4175-9168-A6EA4B309995}"/>
          </ac:spMkLst>
        </pc:spChg>
        <pc:spChg chg="add del mod">
          <ac:chgData name="Amy Jorgensen" userId="3fe9a964-726e-4561-b5ce-996e5b2c4170" providerId="ADAL" clId="{5B0EDFB5-6E67-4E74-A87C-9167661C2D00}" dt="2021-06-22T23:30:09.991" v="6657" actId="1076"/>
          <ac:spMkLst>
            <pc:docMk/>
            <pc:sldMk cId="3378407290" sldId="285"/>
            <ac:spMk id="5" creationId="{2FBB3DB1-C026-4EC6-B53C-528EF25B7A64}"/>
          </ac:spMkLst>
        </pc:spChg>
        <pc:spChg chg="mod">
          <ac:chgData name="Amy Jorgensen" userId="3fe9a964-726e-4561-b5ce-996e5b2c4170" providerId="ADAL" clId="{5B0EDFB5-6E67-4E74-A87C-9167661C2D00}" dt="2021-06-22T23:30:50.784" v="6700" actId="20577"/>
          <ac:spMkLst>
            <pc:docMk/>
            <pc:sldMk cId="3378407290" sldId="285"/>
            <ac:spMk id="91" creationId="{00000000-0000-0000-0000-000000000000}"/>
          </ac:spMkLst>
        </pc:spChg>
        <pc:graphicFrameChg chg="mod modGraphic">
          <ac:chgData name="Amy Jorgensen" userId="3fe9a964-726e-4561-b5ce-996e5b2c4170" providerId="ADAL" clId="{5B0EDFB5-6E67-4E74-A87C-9167661C2D00}" dt="2021-06-22T23:30:15.894" v="6658" actId="1076"/>
          <ac:graphicFrameMkLst>
            <pc:docMk/>
            <pc:sldMk cId="3378407290" sldId="285"/>
            <ac:graphicFrameMk id="92" creationId="{00000000-0000-0000-0000-000000000000}"/>
          </ac:graphicFrameMkLst>
        </pc:graphicFrameChg>
      </pc:sldChg>
      <pc:sldChg chg="addSp delSp modSp add mod ord replId">
        <pc:chgData name="Amy Jorgensen" userId="3fe9a964-726e-4561-b5ce-996e5b2c4170" providerId="ADAL" clId="{5B0EDFB5-6E67-4E74-A87C-9167661C2D00}" dt="2021-06-24T00:43:04.534" v="7218" actId="1036"/>
        <pc:sldMkLst>
          <pc:docMk/>
          <pc:sldMk cId="3645264514" sldId="286"/>
        </pc:sldMkLst>
        <pc:spChg chg="del">
          <ac:chgData name="Amy Jorgensen" userId="3fe9a964-726e-4561-b5ce-996e5b2c4170" providerId="ADAL" clId="{5B0EDFB5-6E67-4E74-A87C-9167661C2D00}" dt="2021-06-22T23:32:22.056" v="6722" actId="478"/>
          <ac:spMkLst>
            <pc:docMk/>
            <pc:sldMk cId="3645264514" sldId="286"/>
            <ac:spMk id="5" creationId="{2FBB3DB1-C026-4EC6-B53C-528EF25B7A64}"/>
          </ac:spMkLst>
        </pc:spChg>
        <pc:spChg chg="del">
          <ac:chgData name="Amy Jorgensen" userId="3fe9a964-726e-4561-b5ce-996e5b2c4170" providerId="ADAL" clId="{5B0EDFB5-6E67-4E74-A87C-9167661C2D00}" dt="2021-06-22T23:25:41.530" v="6371" actId="478"/>
          <ac:spMkLst>
            <pc:docMk/>
            <pc:sldMk cId="3645264514" sldId="286"/>
            <ac:spMk id="8" creationId="{DA77F865-97BE-4991-9525-AECBB8762C54}"/>
          </ac:spMkLst>
        </pc:spChg>
        <pc:spChg chg="add del mod">
          <ac:chgData name="Amy Jorgensen" userId="3fe9a964-726e-4561-b5ce-996e5b2c4170" providerId="ADAL" clId="{5B0EDFB5-6E67-4E74-A87C-9167661C2D00}" dt="2021-06-24T00:29:29.944" v="6780" actId="478"/>
          <ac:spMkLst>
            <pc:docMk/>
            <pc:sldMk cId="3645264514" sldId="286"/>
            <ac:spMk id="9" creationId="{957439DB-D452-4309-9BDE-A338178DE042}"/>
          </ac:spMkLst>
        </pc:spChg>
        <pc:spChg chg="add del mod">
          <ac:chgData name="Amy Jorgensen" userId="3fe9a964-726e-4561-b5ce-996e5b2c4170" providerId="ADAL" clId="{5B0EDFB5-6E67-4E74-A87C-9167661C2D00}" dt="2021-06-24T00:30:29.654" v="6788" actId="478"/>
          <ac:spMkLst>
            <pc:docMk/>
            <pc:sldMk cId="3645264514" sldId="286"/>
            <ac:spMk id="10" creationId="{6E634218-2496-4C3D-A873-27F34384647D}"/>
          </ac:spMkLst>
        </pc:spChg>
        <pc:spChg chg="del">
          <ac:chgData name="Amy Jorgensen" userId="3fe9a964-726e-4561-b5ce-996e5b2c4170" providerId="ADAL" clId="{5B0EDFB5-6E67-4E74-A87C-9167661C2D00}" dt="2021-06-22T23:25:41.530" v="6371" actId="478"/>
          <ac:spMkLst>
            <pc:docMk/>
            <pc:sldMk cId="3645264514" sldId="286"/>
            <ac:spMk id="10" creationId="{BEB52332-0F65-41D2-8497-765B58132E68}"/>
          </ac:spMkLst>
        </pc:spChg>
        <pc:spChg chg="del">
          <ac:chgData name="Amy Jorgensen" userId="3fe9a964-726e-4561-b5ce-996e5b2c4170" providerId="ADAL" clId="{5B0EDFB5-6E67-4E74-A87C-9167661C2D00}" dt="2021-06-22T23:25:41.530" v="6371" actId="478"/>
          <ac:spMkLst>
            <pc:docMk/>
            <pc:sldMk cId="3645264514" sldId="286"/>
            <ac:spMk id="11" creationId="{D3767B7C-98E9-4774-9190-DADCB5832C89}"/>
          </ac:spMkLst>
        </pc:spChg>
        <pc:spChg chg="del">
          <ac:chgData name="Amy Jorgensen" userId="3fe9a964-726e-4561-b5ce-996e5b2c4170" providerId="ADAL" clId="{5B0EDFB5-6E67-4E74-A87C-9167661C2D00}" dt="2021-06-22T23:25:41.530" v="6371" actId="478"/>
          <ac:spMkLst>
            <pc:docMk/>
            <pc:sldMk cId="3645264514" sldId="286"/>
            <ac:spMk id="12" creationId="{75136AF3-0288-4BB8-8EAA-50FA0A129F0F}"/>
          </ac:spMkLst>
        </pc:spChg>
        <pc:spChg chg="del">
          <ac:chgData name="Amy Jorgensen" userId="3fe9a964-726e-4561-b5ce-996e5b2c4170" providerId="ADAL" clId="{5B0EDFB5-6E67-4E74-A87C-9167661C2D00}" dt="2021-06-22T23:25:41.530" v="6371" actId="478"/>
          <ac:spMkLst>
            <pc:docMk/>
            <pc:sldMk cId="3645264514" sldId="286"/>
            <ac:spMk id="13" creationId="{90407378-F9B5-421B-BC0B-7B851D4C0EF9}"/>
          </ac:spMkLst>
        </pc:spChg>
        <pc:spChg chg="del">
          <ac:chgData name="Amy Jorgensen" userId="3fe9a964-726e-4561-b5ce-996e5b2c4170" providerId="ADAL" clId="{5B0EDFB5-6E67-4E74-A87C-9167661C2D00}" dt="2021-06-22T23:25:41.530" v="6371" actId="478"/>
          <ac:spMkLst>
            <pc:docMk/>
            <pc:sldMk cId="3645264514" sldId="286"/>
            <ac:spMk id="14" creationId="{8C542DF4-AB92-41ED-8B05-5F84940D8D23}"/>
          </ac:spMkLst>
        </pc:spChg>
        <pc:spChg chg="add del mod">
          <ac:chgData name="Amy Jorgensen" userId="3fe9a964-726e-4561-b5ce-996e5b2c4170" providerId="ADAL" clId="{5B0EDFB5-6E67-4E74-A87C-9167661C2D00}" dt="2021-06-24T00:29:32.674" v="6781" actId="478"/>
          <ac:spMkLst>
            <pc:docMk/>
            <pc:sldMk cId="3645264514" sldId="286"/>
            <ac:spMk id="24" creationId="{1DE6CFA3-46F8-4528-BFAA-4DAEE7D559FC}"/>
          </ac:spMkLst>
        </pc:spChg>
        <pc:spChg chg="add mod">
          <ac:chgData name="Amy Jorgensen" userId="3fe9a964-726e-4561-b5ce-996e5b2c4170" providerId="ADAL" clId="{5B0EDFB5-6E67-4E74-A87C-9167661C2D00}" dt="2021-06-24T00:38:10.313" v="6905" actId="164"/>
          <ac:spMkLst>
            <pc:docMk/>
            <pc:sldMk cId="3645264514" sldId="286"/>
            <ac:spMk id="25" creationId="{3DC83FE0-0CEF-4DE0-B145-317E87B294A4}"/>
          </ac:spMkLst>
        </pc:spChg>
        <pc:spChg chg="add mod">
          <ac:chgData name="Amy Jorgensen" userId="3fe9a964-726e-4561-b5ce-996e5b2c4170" providerId="ADAL" clId="{5B0EDFB5-6E67-4E74-A87C-9167661C2D00}" dt="2021-06-24T00:38:00.538" v="6904" actId="164"/>
          <ac:spMkLst>
            <pc:docMk/>
            <pc:sldMk cId="3645264514" sldId="286"/>
            <ac:spMk id="46" creationId="{67F4F862-C4F4-4493-B5E5-7136D3433D71}"/>
          </ac:spMkLst>
        </pc:spChg>
        <pc:spChg chg="add mod">
          <ac:chgData name="Amy Jorgensen" userId="3fe9a964-726e-4561-b5ce-996e5b2c4170" providerId="ADAL" clId="{5B0EDFB5-6E67-4E74-A87C-9167661C2D00}" dt="2021-06-24T00:38:00.538" v="6904" actId="164"/>
          <ac:spMkLst>
            <pc:docMk/>
            <pc:sldMk cId="3645264514" sldId="286"/>
            <ac:spMk id="47" creationId="{80AAB26E-2EA6-4897-B060-E6CF67DE1094}"/>
          </ac:spMkLst>
        </pc:spChg>
        <pc:spChg chg="add mod">
          <ac:chgData name="Amy Jorgensen" userId="3fe9a964-726e-4561-b5ce-996e5b2c4170" providerId="ADAL" clId="{5B0EDFB5-6E67-4E74-A87C-9167661C2D00}" dt="2021-06-24T00:38:10.313" v="6905" actId="164"/>
          <ac:spMkLst>
            <pc:docMk/>
            <pc:sldMk cId="3645264514" sldId="286"/>
            <ac:spMk id="49" creationId="{B86AC603-0F5F-449A-B0A6-277AB0D819F6}"/>
          </ac:spMkLst>
        </pc:spChg>
        <pc:spChg chg="add mod">
          <ac:chgData name="Amy Jorgensen" userId="3fe9a964-726e-4561-b5ce-996e5b2c4170" providerId="ADAL" clId="{5B0EDFB5-6E67-4E74-A87C-9167661C2D00}" dt="2021-06-24T00:38:10.313" v="6905" actId="164"/>
          <ac:spMkLst>
            <pc:docMk/>
            <pc:sldMk cId="3645264514" sldId="286"/>
            <ac:spMk id="50" creationId="{BE90CEE9-7668-43BB-942D-3E45B32AE5DF}"/>
          </ac:spMkLst>
        </pc:spChg>
        <pc:spChg chg="add del mod">
          <ac:chgData name="Amy Jorgensen" userId="3fe9a964-726e-4561-b5ce-996e5b2c4170" providerId="ADAL" clId="{5B0EDFB5-6E67-4E74-A87C-9167661C2D00}" dt="2021-06-24T00:38:54.254" v="6912" actId="767"/>
          <ac:spMkLst>
            <pc:docMk/>
            <pc:sldMk cId="3645264514" sldId="286"/>
            <ac:spMk id="54" creationId="{03CA0801-A832-45C9-913A-07137372EA25}"/>
          </ac:spMkLst>
        </pc:spChg>
        <pc:spChg chg="add mod">
          <ac:chgData name="Amy Jorgensen" userId="3fe9a964-726e-4561-b5ce-996e5b2c4170" providerId="ADAL" clId="{5B0EDFB5-6E67-4E74-A87C-9167661C2D00}" dt="2021-06-24T00:42:39.163" v="7216" actId="1037"/>
          <ac:spMkLst>
            <pc:docMk/>
            <pc:sldMk cId="3645264514" sldId="286"/>
            <ac:spMk id="56" creationId="{9488C722-A3EA-49AF-BC02-D88C98CAFFEC}"/>
          </ac:spMkLst>
        </pc:spChg>
        <pc:spChg chg="add mod">
          <ac:chgData name="Amy Jorgensen" userId="3fe9a964-726e-4561-b5ce-996e5b2c4170" providerId="ADAL" clId="{5B0EDFB5-6E67-4E74-A87C-9167661C2D00}" dt="2021-06-24T00:43:04.534" v="7218" actId="1036"/>
          <ac:spMkLst>
            <pc:docMk/>
            <pc:sldMk cId="3645264514" sldId="286"/>
            <ac:spMk id="57" creationId="{ADF0B02D-A305-4133-9837-FEF64DF55223}"/>
          </ac:spMkLst>
        </pc:spChg>
        <pc:spChg chg="add mod">
          <ac:chgData name="Amy Jorgensen" userId="3fe9a964-726e-4561-b5ce-996e5b2c4170" providerId="ADAL" clId="{5B0EDFB5-6E67-4E74-A87C-9167661C2D00}" dt="2021-06-24T00:42:39.163" v="7216" actId="1037"/>
          <ac:spMkLst>
            <pc:docMk/>
            <pc:sldMk cId="3645264514" sldId="286"/>
            <ac:spMk id="58" creationId="{3A8DC86C-412E-491F-A876-2FA3FC11FD57}"/>
          </ac:spMkLst>
        </pc:spChg>
        <pc:spChg chg="mod">
          <ac:chgData name="Amy Jorgensen" userId="3fe9a964-726e-4561-b5ce-996e5b2c4170" providerId="ADAL" clId="{5B0EDFB5-6E67-4E74-A87C-9167661C2D00}" dt="2021-06-22T23:32:10.164" v="6721" actId="20577"/>
          <ac:spMkLst>
            <pc:docMk/>
            <pc:sldMk cId="3645264514" sldId="286"/>
            <ac:spMk id="91" creationId="{00000000-0000-0000-0000-000000000000}"/>
          </ac:spMkLst>
        </pc:spChg>
        <pc:grpChg chg="add mod">
          <ac:chgData name="Amy Jorgensen" userId="3fe9a964-726e-4561-b5ce-996e5b2c4170" providerId="ADAL" clId="{5B0EDFB5-6E67-4E74-A87C-9167661C2D00}" dt="2021-06-24T00:38:30.255" v="6909" actId="1076"/>
          <ac:grpSpMkLst>
            <pc:docMk/>
            <pc:sldMk cId="3645264514" sldId="286"/>
            <ac:grpSpMk id="52" creationId="{1104B8E3-46C5-4B4A-BF12-597040E0262B}"/>
          </ac:grpSpMkLst>
        </pc:grpChg>
        <pc:grpChg chg="add mod">
          <ac:chgData name="Amy Jorgensen" userId="3fe9a964-726e-4561-b5ce-996e5b2c4170" providerId="ADAL" clId="{5B0EDFB5-6E67-4E74-A87C-9167661C2D00}" dt="2021-06-24T00:38:34.153" v="6910" actId="1076"/>
          <ac:grpSpMkLst>
            <pc:docMk/>
            <pc:sldMk cId="3645264514" sldId="286"/>
            <ac:grpSpMk id="53" creationId="{9D7E0D64-E2B0-4E1D-BC32-05F64045BC47}"/>
          </ac:grpSpMkLst>
        </pc:grpChg>
        <pc:picChg chg="add mod">
          <ac:chgData name="Amy Jorgensen" userId="3fe9a964-726e-4561-b5ce-996e5b2c4170" providerId="ADAL" clId="{5B0EDFB5-6E67-4E74-A87C-9167661C2D00}" dt="2021-06-24T00:38:24.405" v="6908" actId="1076"/>
          <ac:picMkLst>
            <pc:docMk/>
            <pc:sldMk cId="3645264514" sldId="286"/>
            <ac:picMk id="3" creationId="{B9C237F7-6B4F-4617-9658-775437168D75}"/>
          </ac:picMkLst>
        </pc:picChg>
        <pc:picChg chg="del">
          <ac:chgData name="Amy Jorgensen" userId="3fe9a964-726e-4561-b5ce-996e5b2c4170" providerId="ADAL" clId="{5B0EDFB5-6E67-4E74-A87C-9167661C2D00}" dt="2021-06-22T23:25:32.285" v="6369" actId="478"/>
          <ac:picMkLst>
            <pc:docMk/>
            <pc:sldMk cId="3645264514" sldId="286"/>
            <ac:picMk id="4" creationId="{52E05C7F-91EC-435B-93ED-68A0F7FC0050}"/>
          </ac:picMkLst>
        </pc:picChg>
        <pc:picChg chg="add mod">
          <ac:chgData name="Amy Jorgensen" userId="3fe9a964-726e-4561-b5ce-996e5b2c4170" providerId="ADAL" clId="{5B0EDFB5-6E67-4E74-A87C-9167661C2D00}" dt="2021-06-24T00:38:00.538" v="6904" actId="164"/>
          <ac:picMkLst>
            <pc:docMk/>
            <pc:sldMk cId="3645264514" sldId="286"/>
            <ac:picMk id="5" creationId="{7AE2FA2C-16DF-4AAB-96A5-80F60613534A}"/>
          </ac:picMkLst>
        </pc:picChg>
        <pc:picChg chg="add del mod">
          <ac:chgData name="Amy Jorgensen" userId="3fe9a964-726e-4561-b5ce-996e5b2c4170" providerId="ADAL" clId="{5B0EDFB5-6E67-4E74-A87C-9167661C2D00}" dt="2021-06-24T00:35:37.823" v="6867" actId="478"/>
          <ac:picMkLst>
            <pc:docMk/>
            <pc:sldMk cId="3645264514" sldId="286"/>
            <ac:picMk id="7" creationId="{63CA7AB0-4E7E-4E32-8FFD-B70A86AC5F8F}"/>
          </ac:picMkLst>
        </pc:picChg>
        <pc:picChg chg="del">
          <ac:chgData name="Amy Jorgensen" userId="3fe9a964-726e-4561-b5ce-996e5b2c4170" providerId="ADAL" clId="{5B0EDFB5-6E67-4E74-A87C-9167661C2D00}" dt="2021-06-22T23:25:29.446" v="6368" actId="478"/>
          <ac:picMkLst>
            <pc:docMk/>
            <pc:sldMk cId="3645264514" sldId="286"/>
            <ac:picMk id="7" creationId="{DBC1B191-C4A3-499D-9619-FF19E1A0C61A}"/>
          </ac:picMkLst>
        </pc:picChg>
        <pc:picChg chg="add mod ord">
          <ac:chgData name="Amy Jorgensen" userId="3fe9a964-726e-4561-b5ce-996e5b2c4170" providerId="ADAL" clId="{5B0EDFB5-6E67-4E74-A87C-9167661C2D00}" dt="2021-06-24T00:38:10.313" v="6905" actId="164"/>
          <ac:picMkLst>
            <pc:docMk/>
            <pc:sldMk cId="3645264514" sldId="286"/>
            <ac:picMk id="51" creationId="{0F6090C7-E9F1-4DB1-836C-41E6D536F186}"/>
          </ac:picMkLst>
        </pc:picChg>
        <pc:cxnChg chg="del mod">
          <ac:chgData name="Amy Jorgensen" userId="3fe9a964-726e-4561-b5ce-996e5b2c4170" providerId="ADAL" clId="{5B0EDFB5-6E67-4E74-A87C-9167661C2D00}" dt="2021-06-22T23:25:37.421" v="6370" actId="478"/>
          <ac:cxnSpMkLst>
            <pc:docMk/>
            <pc:sldMk cId="3645264514" sldId="286"/>
            <ac:cxnSpMk id="3" creationId="{42955595-537E-4021-ADE3-348341CC8B22}"/>
          </ac:cxnSpMkLst>
        </pc:cxnChg>
        <pc:cxnChg chg="add del mod">
          <ac:chgData name="Amy Jorgensen" userId="3fe9a964-726e-4561-b5ce-996e5b2c4170" providerId="ADAL" clId="{5B0EDFB5-6E67-4E74-A87C-9167661C2D00}" dt="2021-06-24T00:29:26.104" v="6779" actId="478"/>
          <ac:cxnSpMkLst>
            <pc:docMk/>
            <pc:sldMk cId="3645264514" sldId="286"/>
            <ac:cxnSpMk id="11" creationId="{ED092CD1-04D9-4AAA-917B-780DF2B39AE7}"/>
          </ac:cxnSpMkLst>
        </pc:cxnChg>
        <pc:cxnChg chg="del mod">
          <ac:chgData name="Amy Jorgensen" userId="3fe9a964-726e-4561-b5ce-996e5b2c4170" providerId="ADAL" clId="{5B0EDFB5-6E67-4E74-A87C-9167661C2D00}" dt="2021-06-22T23:25:37.421" v="6370" actId="478"/>
          <ac:cxnSpMkLst>
            <pc:docMk/>
            <pc:sldMk cId="3645264514" sldId="286"/>
            <ac:cxnSpMk id="15" creationId="{63ED3174-58B8-4D7A-8B2B-DCAAD119B900}"/>
          </ac:cxnSpMkLst>
        </pc:cxnChg>
        <pc:cxnChg chg="del mod">
          <ac:chgData name="Amy Jorgensen" userId="3fe9a964-726e-4561-b5ce-996e5b2c4170" providerId="ADAL" clId="{5B0EDFB5-6E67-4E74-A87C-9167661C2D00}" dt="2021-06-22T23:25:37.421" v="6370" actId="478"/>
          <ac:cxnSpMkLst>
            <pc:docMk/>
            <pc:sldMk cId="3645264514" sldId="286"/>
            <ac:cxnSpMk id="17" creationId="{1C2B1278-49AA-4D49-B210-B1E0ED4E527B}"/>
          </ac:cxnSpMkLst>
        </pc:cxnChg>
        <pc:cxnChg chg="add del mod">
          <ac:chgData name="Amy Jorgensen" userId="3fe9a964-726e-4561-b5ce-996e5b2c4170" providerId="ADAL" clId="{5B0EDFB5-6E67-4E74-A87C-9167661C2D00}" dt="2021-06-24T00:29:36.171" v="6782" actId="478"/>
          <ac:cxnSpMkLst>
            <pc:docMk/>
            <pc:sldMk cId="3645264514" sldId="286"/>
            <ac:cxnSpMk id="26" creationId="{BE438669-FFF1-43ED-99C6-C5721A3FB457}"/>
          </ac:cxnSpMkLst>
        </pc:cxnChg>
      </pc:sldChg>
      <pc:sldChg chg="addSp delSp modSp add mod">
        <pc:chgData name="Amy Jorgensen" userId="3fe9a964-726e-4561-b5ce-996e5b2c4170" providerId="ADAL" clId="{5B0EDFB5-6E67-4E74-A87C-9167661C2D00}" dt="2021-06-27T00:10:45.787" v="7240" actId="14100"/>
        <pc:sldMkLst>
          <pc:docMk/>
          <pc:sldMk cId="154224337" sldId="287"/>
        </pc:sldMkLst>
        <pc:spChg chg="mod">
          <ac:chgData name="Amy Jorgensen" userId="3fe9a964-726e-4561-b5ce-996e5b2c4170" providerId="ADAL" clId="{5B0EDFB5-6E67-4E74-A87C-9167661C2D00}" dt="2021-06-27T00:10:45.787" v="7240" actId="14100"/>
          <ac:spMkLst>
            <pc:docMk/>
            <pc:sldMk cId="154224337" sldId="287"/>
            <ac:spMk id="5" creationId="{C3A2AEF4-26CB-43CA-ACEB-E02FCC3850B2}"/>
          </ac:spMkLst>
        </pc:spChg>
        <pc:spChg chg="mod">
          <ac:chgData name="Amy Jorgensen" userId="3fe9a964-726e-4561-b5ce-996e5b2c4170" providerId="ADAL" clId="{5B0EDFB5-6E67-4E74-A87C-9167661C2D00}" dt="2021-06-27T00:10:27.028" v="7236" actId="14100"/>
          <ac:spMkLst>
            <pc:docMk/>
            <pc:sldMk cId="154224337" sldId="287"/>
            <ac:spMk id="6" creationId="{CA1F2422-8C36-4850-B226-C47F46B45130}"/>
          </ac:spMkLst>
        </pc:spChg>
        <pc:spChg chg="mod">
          <ac:chgData name="Amy Jorgensen" userId="3fe9a964-726e-4561-b5ce-996e5b2c4170" providerId="ADAL" clId="{5B0EDFB5-6E67-4E74-A87C-9167661C2D00}" dt="2021-06-27T00:09:53.594" v="7229" actId="20577"/>
          <ac:spMkLst>
            <pc:docMk/>
            <pc:sldMk cId="154224337" sldId="287"/>
            <ac:spMk id="86" creationId="{00000000-0000-0000-0000-000000000000}"/>
          </ac:spMkLst>
        </pc:spChg>
        <pc:picChg chg="add mod ord">
          <ac:chgData name="Amy Jorgensen" userId="3fe9a964-726e-4561-b5ce-996e5b2c4170" providerId="ADAL" clId="{5B0EDFB5-6E67-4E74-A87C-9167661C2D00}" dt="2021-06-27T00:10:05.028" v="7233" actId="1076"/>
          <ac:picMkLst>
            <pc:docMk/>
            <pc:sldMk cId="154224337" sldId="287"/>
            <ac:picMk id="3" creationId="{9C83FC93-43D2-49D8-A66A-1BCB969DAB02}"/>
          </ac:picMkLst>
        </pc:picChg>
        <pc:picChg chg="del">
          <ac:chgData name="Amy Jorgensen" userId="3fe9a964-726e-4561-b5ce-996e5b2c4170" providerId="ADAL" clId="{5B0EDFB5-6E67-4E74-A87C-9167661C2D00}" dt="2021-06-27T00:09:55.276" v="7230" actId="478"/>
          <ac:picMkLst>
            <pc:docMk/>
            <pc:sldMk cId="154224337" sldId="287"/>
            <ac:picMk id="4" creationId="{AF540361-EEB4-46B8-991E-955DE5A5E208}"/>
          </ac:picMkLst>
        </pc:picChg>
      </pc:sldChg>
      <pc:sldChg chg="modSp add mod replId">
        <pc:chgData name="Amy Jorgensen" userId="3fe9a964-726e-4561-b5ce-996e5b2c4170" providerId="ADAL" clId="{5B0EDFB5-6E67-4E74-A87C-9167661C2D00}" dt="2021-06-27T00:47:26.845" v="7840" actId="20577"/>
        <pc:sldMkLst>
          <pc:docMk/>
          <pc:sldMk cId="11657686" sldId="288"/>
        </pc:sldMkLst>
        <pc:spChg chg="mod">
          <ac:chgData name="Amy Jorgensen" userId="3fe9a964-726e-4561-b5ce-996e5b2c4170" providerId="ADAL" clId="{5B0EDFB5-6E67-4E74-A87C-9167661C2D00}" dt="2021-06-27T00:47:26.845" v="7840" actId="20577"/>
          <ac:spMkLst>
            <pc:docMk/>
            <pc:sldMk cId="11657686" sldId="288"/>
            <ac:spMk id="5" creationId="{2FBB3DB1-C026-4EC6-B53C-528EF25B7A64}"/>
          </ac:spMkLst>
        </pc:spChg>
        <pc:spChg chg="mod">
          <ac:chgData name="Amy Jorgensen" userId="3fe9a964-726e-4561-b5ce-996e5b2c4170" providerId="ADAL" clId="{5B0EDFB5-6E67-4E74-A87C-9167661C2D00}" dt="2021-06-27T00:16:54.499" v="7649" actId="20577"/>
          <ac:spMkLst>
            <pc:docMk/>
            <pc:sldMk cId="11657686" sldId="288"/>
            <ac:spMk id="91" creationId="{00000000-0000-0000-0000-000000000000}"/>
          </ac:spMkLst>
        </pc:spChg>
        <pc:graphicFrameChg chg="modGraphic">
          <ac:chgData name="Amy Jorgensen" userId="3fe9a964-726e-4561-b5ce-996e5b2c4170" providerId="ADAL" clId="{5B0EDFB5-6E67-4E74-A87C-9167661C2D00}" dt="2021-06-27T00:15:51.317" v="7632" actId="20577"/>
          <ac:graphicFrameMkLst>
            <pc:docMk/>
            <pc:sldMk cId="11657686" sldId="288"/>
            <ac:graphicFrameMk id="92" creationId="{00000000-0000-0000-0000-000000000000}"/>
          </ac:graphicFrameMkLst>
        </pc:graphicFrameChg>
      </pc:sldChg>
      <pc:sldChg chg="addSp delSp modSp add mod ord replId">
        <pc:chgData name="Amy Jorgensen" userId="3fe9a964-726e-4561-b5ce-996e5b2c4170" providerId="ADAL" clId="{5B0EDFB5-6E67-4E74-A87C-9167661C2D00}" dt="2021-06-27T00:53:46.248" v="7908" actId="164"/>
        <pc:sldMkLst>
          <pc:docMk/>
          <pc:sldMk cId="3908037633" sldId="289"/>
        </pc:sldMkLst>
        <pc:spChg chg="add mod">
          <ac:chgData name="Amy Jorgensen" userId="3fe9a964-726e-4561-b5ce-996e5b2c4170" providerId="ADAL" clId="{5B0EDFB5-6E67-4E74-A87C-9167661C2D00}" dt="2021-06-27T00:53:46.248" v="7908" actId="164"/>
          <ac:spMkLst>
            <pc:docMk/>
            <pc:sldMk cId="3908037633" sldId="289"/>
            <ac:spMk id="20" creationId="{AC36DEA4-CC05-42A6-9444-EB576258822D}"/>
          </ac:spMkLst>
        </pc:spChg>
        <pc:spChg chg="add mod">
          <ac:chgData name="Amy Jorgensen" userId="3fe9a964-726e-4561-b5ce-996e5b2c4170" providerId="ADAL" clId="{5B0EDFB5-6E67-4E74-A87C-9167661C2D00}" dt="2021-06-27T00:53:46.248" v="7908" actId="164"/>
          <ac:spMkLst>
            <pc:docMk/>
            <pc:sldMk cId="3908037633" sldId="289"/>
            <ac:spMk id="21" creationId="{6D5EFF80-54E4-4E63-AABA-028CC60FB039}"/>
          </ac:spMkLst>
        </pc:spChg>
        <pc:spChg chg="add mod">
          <ac:chgData name="Amy Jorgensen" userId="3fe9a964-726e-4561-b5ce-996e5b2c4170" providerId="ADAL" clId="{5B0EDFB5-6E67-4E74-A87C-9167661C2D00}" dt="2021-06-27T00:47:21.038" v="7839" actId="20577"/>
          <ac:spMkLst>
            <pc:docMk/>
            <pc:sldMk cId="3908037633" sldId="289"/>
            <ac:spMk id="41" creationId="{ED551BFF-A84C-4603-8AD3-B7D379A20822}"/>
          </ac:spMkLst>
        </pc:spChg>
        <pc:spChg chg="del">
          <ac:chgData name="Amy Jorgensen" userId="3fe9a964-726e-4561-b5ce-996e5b2c4170" providerId="ADAL" clId="{5B0EDFB5-6E67-4E74-A87C-9167661C2D00}" dt="2021-06-27T00:09:27.852" v="7220" actId="478"/>
          <ac:spMkLst>
            <pc:docMk/>
            <pc:sldMk cId="3908037633" sldId="289"/>
            <ac:spMk id="56" creationId="{9488C722-A3EA-49AF-BC02-D88C98CAFFEC}"/>
          </ac:spMkLst>
        </pc:spChg>
        <pc:spChg chg="del">
          <ac:chgData name="Amy Jorgensen" userId="3fe9a964-726e-4561-b5ce-996e5b2c4170" providerId="ADAL" clId="{5B0EDFB5-6E67-4E74-A87C-9167661C2D00}" dt="2021-06-27T00:09:27.852" v="7220" actId="478"/>
          <ac:spMkLst>
            <pc:docMk/>
            <pc:sldMk cId="3908037633" sldId="289"/>
            <ac:spMk id="57" creationId="{ADF0B02D-A305-4133-9837-FEF64DF55223}"/>
          </ac:spMkLst>
        </pc:spChg>
        <pc:spChg chg="del">
          <ac:chgData name="Amy Jorgensen" userId="3fe9a964-726e-4561-b5ce-996e5b2c4170" providerId="ADAL" clId="{5B0EDFB5-6E67-4E74-A87C-9167661C2D00}" dt="2021-06-27T00:09:27.852" v="7220" actId="478"/>
          <ac:spMkLst>
            <pc:docMk/>
            <pc:sldMk cId="3908037633" sldId="289"/>
            <ac:spMk id="58" creationId="{3A8DC86C-412E-491F-A876-2FA3FC11FD57}"/>
          </ac:spMkLst>
        </pc:spChg>
        <pc:spChg chg="mod">
          <ac:chgData name="Amy Jorgensen" userId="3fe9a964-726e-4561-b5ce-996e5b2c4170" providerId="ADAL" clId="{5B0EDFB5-6E67-4E74-A87C-9167661C2D00}" dt="2021-06-27T00:53:38.164" v="7907" actId="1076"/>
          <ac:spMkLst>
            <pc:docMk/>
            <pc:sldMk cId="3908037633" sldId="289"/>
            <ac:spMk id="91" creationId="{00000000-0000-0000-0000-000000000000}"/>
          </ac:spMkLst>
        </pc:spChg>
        <pc:grpChg chg="add mod">
          <ac:chgData name="Amy Jorgensen" userId="3fe9a964-726e-4561-b5ce-996e5b2c4170" providerId="ADAL" clId="{5B0EDFB5-6E67-4E74-A87C-9167661C2D00}" dt="2021-06-27T00:53:33.425" v="7905" actId="164"/>
          <ac:grpSpMkLst>
            <pc:docMk/>
            <pc:sldMk cId="3908037633" sldId="289"/>
            <ac:grpSpMk id="30" creationId="{0A85F1E4-5D16-422A-BD68-40E9D70C48FD}"/>
          </ac:grpSpMkLst>
        </pc:grpChg>
        <pc:grpChg chg="add mod">
          <ac:chgData name="Amy Jorgensen" userId="3fe9a964-726e-4561-b5ce-996e5b2c4170" providerId="ADAL" clId="{5B0EDFB5-6E67-4E74-A87C-9167661C2D00}" dt="2021-06-27T00:53:46.248" v="7908" actId="164"/>
          <ac:grpSpMkLst>
            <pc:docMk/>
            <pc:sldMk cId="3908037633" sldId="289"/>
            <ac:grpSpMk id="31" creationId="{4F3C29A5-2E8F-436C-9345-B6EF1327D533}"/>
          </ac:grpSpMkLst>
        </pc:grpChg>
        <pc:grpChg chg="del">
          <ac:chgData name="Amy Jorgensen" userId="3fe9a964-726e-4561-b5ce-996e5b2c4170" providerId="ADAL" clId="{5B0EDFB5-6E67-4E74-A87C-9167661C2D00}" dt="2021-06-27T00:09:27.852" v="7220" actId="478"/>
          <ac:grpSpMkLst>
            <pc:docMk/>
            <pc:sldMk cId="3908037633" sldId="289"/>
            <ac:grpSpMk id="52" creationId="{1104B8E3-46C5-4B4A-BF12-597040E0262B}"/>
          </ac:grpSpMkLst>
        </pc:grpChg>
        <pc:grpChg chg="del">
          <ac:chgData name="Amy Jorgensen" userId="3fe9a964-726e-4561-b5ce-996e5b2c4170" providerId="ADAL" clId="{5B0EDFB5-6E67-4E74-A87C-9167661C2D00}" dt="2021-06-27T00:09:27.852" v="7220" actId="478"/>
          <ac:grpSpMkLst>
            <pc:docMk/>
            <pc:sldMk cId="3908037633" sldId="289"/>
            <ac:grpSpMk id="53" creationId="{9D7E0D64-E2B0-4E1D-BC32-05F64045BC47}"/>
          </ac:grpSpMkLst>
        </pc:grpChg>
        <pc:picChg chg="del">
          <ac:chgData name="Amy Jorgensen" userId="3fe9a964-726e-4561-b5ce-996e5b2c4170" providerId="ADAL" clId="{5B0EDFB5-6E67-4E74-A87C-9167661C2D00}" dt="2021-06-27T00:09:27.852" v="7220" actId="478"/>
          <ac:picMkLst>
            <pc:docMk/>
            <pc:sldMk cId="3908037633" sldId="289"/>
            <ac:picMk id="3" creationId="{B9C237F7-6B4F-4617-9658-775437168D75}"/>
          </ac:picMkLst>
        </pc:picChg>
        <pc:picChg chg="add mod">
          <ac:chgData name="Amy Jorgensen" userId="3fe9a964-726e-4561-b5ce-996e5b2c4170" providerId="ADAL" clId="{5B0EDFB5-6E67-4E74-A87C-9167661C2D00}" dt="2021-06-27T00:53:46.248" v="7908" actId="164"/>
          <ac:picMkLst>
            <pc:docMk/>
            <pc:sldMk cId="3908037633" sldId="289"/>
            <ac:picMk id="4" creationId="{A4776EBF-A907-433A-BAFF-CC22B77D959D}"/>
          </ac:picMkLst>
        </pc:picChg>
        <pc:picChg chg="add mod ord">
          <ac:chgData name="Amy Jorgensen" userId="3fe9a964-726e-4561-b5ce-996e5b2c4170" providerId="ADAL" clId="{5B0EDFB5-6E67-4E74-A87C-9167661C2D00}" dt="2021-06-27T00:53:46.248" v="7908" actId="164"/>
          <ac:picMkLst>
            <pc:docMk/>
            <pc:sldMk cId="3908037633" sldId="289"/>
            <ac:picMk id="7" creationId="{C242E972-3DC5-40CD-9620-1BE8D60F2938}"/>
          </ac:picMkLst>
        </pc:picChg>
        <pc:cxnChg chg="add mod">
          <ac:chgData name="Amy Jorgensen" userId="3fe9a964-726e-4561-b5ce-996e5b2c4170" providerId="ADAL" clId="{5B0EDFB5-6E67-4E74-A87C-9167661C2D00}" dt="2021-06-27T00:53:46.248" v="7908" actId="164"/>
          <ac:cxnSpMkLst>
            <pc:docMk/>
            <pc:sldMk cId="3908037633" sldId="289"/>
            <ac:cxnSpMk id="22" creationId="{3D28058D-AD15-48FD-ACBD-DF7E52D63E3D}"/>
          </ac:cxnSpMkLst>
        </pc:cxnChg>
      </pc:sldChg>
      <pc:sldChg chg="modSp add mod">
        <pc:chgData name="Amy Jorgensen" userId="3fe9a964-726e-4561-b5ce-996e5b2c4170" providerId="ADAL" clId="{5B0EDFB5-6E67-4E74-A87C-9167661C2D00}" dt="2021-06-27T00:50:06.852" v="7887" actId="20577"/>
        <pc:sldMkLst>
          <pc:docMk/>
          <pc:sldMk cId="1395847685" sldId="290"/>
        </pc:sldMkLst>
        <pc:spChg chg="mod">
          <ac:chgData name="Amy Jorgensen" userId="3fe9a964-726e-4561-b5ce-996e5b2c4170" providerId="ADAL" clId="{5B0EDFB5-6E67-4E74-A87C-9167661C2D00}" dt="2021-06-27T00:47:30.018" v="7841" actId="20577"/>
          <ac:spMkLst>
            <pc:docMk/>
            <pc:sldMk cId="1395847685" sldId="290"/>
            <ac:spMk id="5" creationId="{2FBB3DB1-C026-4EC6-B53C-528EF25B7A64}"/>
          </ac:spMkLst>
        </pc:spChg>
        <pc:spChg chg="mod">
          <ac:chgData name="Amy Jorgensen" userId="3fe9a964-726e-4561-b5ce-996e5b2c4170" providerId="ADAL" clId="{5B0EDFB5-6E67-4E74-A87C-9167661C2D00}" dt="2021-06-27T00:16:57.035" v="7651" actId="20577"/>
          <ac:spMkLst>
            <pc:docMk/>
            <pc:sldMk cId="1395847685" sldId="290"/>
            <ac:spMk id="91" creationId="{00000000-0000-0000-0000-000000000000}"/>
          </ac:spMkLst>
        </pc:spChg>
        <pc:graphicFrameChg chg="mod modGraphic">
          <ac:chgData name="Amy Jorgensen" userId="3fe9a964-726e-4561-b5ce-996e5b2c4170" providerId="ADAL" clId="{5B0EDFB5-6E67-4E74-A87C-9167661C2D00}" dt="2021-06-27T00:50:06.852" v="7887" actId="20577"/>
          <ac:graphicFrameMkLst>
            <pc:docMk/>
            <pc:sldMk cId="1395847685" sldId="290"/>
            <ac:graphicFrameMk id="92" creationId="{00000000-0000-0000-0000-000000000000}"/>
          </ac:graphicFrameMkLst>
        </pc:graphicFrameChg>
      </pc:sldChg>
      <pc:sldChg chg="modSp add mod">
        <pc:chgData name="Amy Jorgensen" userId="3fe9a964-726e-4561-b5ce-996e5b2c4170" providerId="ADAL" clId="{5B0EDFB5-6E67-4E74-A87C-9167661C2D00}" dt="2021-06-29T02:03:44.491" v="8784" actId="1076"/>
        <pc:sldMkLst>
          <pc:docMk/>
          <pc:sldMk cId="1772477389" sldId="291"/>
        </pc:sldMkLst>
        <pc:spChg chg="mod">
          <ac:chgData name="Amy Jorgensen" userId="3fe9a964-726e-4561-b5ce-996e5b2c4170" providerId="ADAL" clId="{5B0EDFB5-6E67-4E74-A87C-9167661C2D00}" dt="2021-06-29T02:03:44.491" v="8784" actId="1076"/>
          <ac:spMkLst>
            <pc:docMk/>
            <pc:sldMk cId="1772477389" sldId="291"/>
            <ac:spMk id="5" creationId="{2FBB3DB1-C026-4EC6-B53C-528EF25B7A64}"/>
          </ac:spMkLst>
        </pc:spChg>
        <pc:spChg chg="mod">
          <ac:chgData name="Amy Jorgensen" userId="3fe9a964-726e-4561-b5ce-996e5b2c4170" providerId="ADAL" clId="{5B0EDFB5-6E67-4E74-A87C-9167661C2D00}" dt="2021-06-27T00:17:22.311" v="7654" actId="20577"/>
          <ac:spMkLst>
            <pc:docMk/>
            <pc:sldMk cId="1772477389" sldId="291"/>
            <ac:spMk id="91" creationId="{00000000-0000-0000-0000-000000000000}"/>
          </ac:spMkLst>
        </pc:spChg>
        <pc:graphicFrameChg chg="modGraphic">
          <ac:chgData name="Amy Jorgensen" userId="3fe9a964-726e-4561-b5ce-996e5b2c4170" providerId="ADAL" clId="{5B0EDFB5-6E67-4E74-A87C-9167661C2D00}" dt="2021-06-27T00:18:48.328" v="7798" actId="20577"/>
          <ac:graphicFrameMkLst>
            <pc:docMk/>
            <pc:sldMk cId="1772477389" sldId="291"/>
            <ac:graphicFrameMk id="92" creationId="{00000000-0000-0000-0000-000000000000}"/>
          </ac:graphicFrameMkLst>
        </pc:graphicFrameChg>
      </pc:sldChg>
      <pc:sldChg chg="addSp delSp modSp add mod ord">
        <pc:chgData name="Amy Jorgensen" userId="3fe9a964-726e-4561-b5ce-996e5b2c4170" providerId="ADAL" clId="{5B0EDFB5-6E67-4E74-A87C-9167661C2D00}" dt="2021-06-27T01:08:50.555" v="8151" actId="1076"/>
        <pc:sldMkLst>
          <pc:docMk/>
          <pc:sldMk cId="595333779" sldId="292"/>
        </pc:sldMkLst>
        <pc:spChg chg="add del mod">
          <ac:chgData name="Amy Jorgensen" userId="3fe9a964-726e-4561-b5ce-996e5b2c4170" providerId="ADAL" clId="{5B0EDFB5-6E67-4E74-A87C-9167661C2D00}" dt="2021-06-27T00:53:51.006" v="7910"/>
          <ac:spMkLst>
            <pc:docMk/>
            <pc:sldMk cId="595333779" sldId="292"/>
            <ac:spMk id="8" creationId="{3D853F95-67A1-49A2-ABF1-3F0404242B0A}"/>
          </ac:spMkLst>
        </pc:spChg>
        <pc:spChg chg="add del mod">
          <ac:chgData name="Amy Jorgensen" userId="3fe9a964-726e-4561-b5ce-996e5b2c4170" providerId="ADAL" clId="{5B0EDFB5-6E67-4E74-A87C-9167661C2D00}" dt="2021-06-27T00:57:22.932" v="7932" actId="478"/>
          <ac:spMkLst>
            <pc:docMk/>
            <pc:sldMk cId="595333779" sldId="292"/>
            <ac:spMk id="10" creationId="{2C4247D8-214C-4624-86D1-9366FD9746B7}"/>
          </ac:spMkLst>
        </pc:spChg>
        <pc:spChg chg="add mod">
          <ac:chgData name="Amy Jorgensen" userId="3fe9a964-726e-4561-b5ce-996e5b2c4170" providerId="ADAL" clId="{5B0EDFB5-6E67-4E74-A87C-9167661C2D00}" dt="2021-06-27T01:05:04.696" v="7945" actId="1076"/>
          <ac:spMkLst>
            <pc:docMk/>
            <pc:sldMk cId="595333779" sldId="292"/>
            <ac:spMk id="11" creationId="{EFFABA86-E497-44F2-AF2C-DBC8673B69DC}"/>
          </ac:spMkLst>
        </pc:spChg>
        <pc:spChg chg="mod topLvl">
          <ac:chgData name="Amy Jorgensen" userId="3fe9a964-726e-4561-b5ce-996e5b2c4170" providerId="ADAL" clId="{5B0EDFB5-6E67-4E74-A87C-9167661C2D00}" dt="2021-06-27T01:05:46.309" v="7957" actId="14100"/>
          <ac:spMkLst>
            <pc:docMk/>
            <pc:sldMk cId="595333779" sldId="292"/>
            <ac:spMk id="29" creationId="{7501525F-0525-4FE5-BB60-5481A9170CD2}"/>
          </ac:spMkLst>
        </pc:spChg>
        <pc:spChg chg="mod topLvl">
          <ac:chgData name="Amy Jorgensen" userId="3fe9a964-726e-4561-b5ce-996e5b2c4170" providerId="ADAL" clId="{5B0EDFB5-6E67-4E74-A87C-9167661C2D00}" dt="2021-06-27T01:05:41.745" v="7956" actId="14100"/>
          <ac:spMkLst>
            <pc:docMk/>
            <pc:sldMk cId="595333779" sldId="292"/>
            <ac:spMk id="30" creationId="{C155595E-B901-4E05-8757-03D9685F79D0}"/>
          </ac:spMkLst>
        </pc:spChg>
        <pc:spChg chg="del mod">
          <ac:chgData name="Amy Jorgensen" userId="3fe9a964-726e-4561-b5ce-996e5b2c4170" providerId="ADAL" clId="{5B0EDFB5-6E67-4E74-A87C-9167661C2D00}" dt="2021-06-27T00:57:09.114" v="7929" actId="478"/>
          <ac:spMkLst>
            <pc:docMk/>
            <pc:sldMk cId="595333779" sldId="292"/>
            <ac:spMk id="31" creationId="{7945B204-DC72-4B4E-AA61-72DC2F8EEA18}"/>
          </ac:spMkLst>
        </pc:spChg>
        <pc:spChg chg="add del mod">
          <ac:chgData name="Amy Jorgensen" userId="3fe9a964-726e-4561-b5ce-996e5b2c4170" providerId="ADAL" clId="{5B0EDFB5-6E67-4E74-A87C-9167661C2D00}" dt="2021-06-27T01:04:55.135" v="7943" actId="478"/>
          <ac:spMkLst>
            <pc:docMk/>
            <pc:sldMk cId="595333779" sldId="292"/>
            <ac:spMk id="32" creationId="{AC64C401-D4D7-47DC-B155-562D62EBDA86}"/>
          </ac:spMkLst>
        </pc:spChg>
        <pc:spChg chg="add del mod">
          <ac:chgData name="Amy Jorgensen" userId="3fe9a964-726e-4561-b5ce-996e5b2c4170" providerId="ADAL" clId="{5B0EDFB5-6E67-4E74-A87C-9167661C2D00}" dt="2021-06-27T01:04:57.497" v="7944" actId="478"/>
          <ac:spMkLst>
            <pc:docMk/>
            <pc:sldMk cId="595333779" sldId="292"/>
            <ac:spMk id="33" creationId="{254DF3DD-F483-4E73-9AF2-E83E6A645C7A}"/>
          </ac:spMkLst>
        </pc:spChg>
        <pc:spChg chg="add del mod">
          <ac:chgData name="Amy Jorgensen" userId="3fe9a964-726e-4561-b5ce-996e5b2c4170" providerId="ADAL" clId="{5B0EDFB5-6E67-4E74-A87C-9167661C2D00}" dt="2021-06-27T01:04:51.301" v="7941" actId="478"/>
          <ac:spMkLst>
            <pc:docMk/>
            <pc:sldMk cId="595333779" sldId="292"/>
            <ac:spMk id="34" creationId="{D562AB34-56B4-4A15-8BDA-A3845B5BF653}"/>
          </ac:spMkLst>
        </pc:spChg>
        <pc:spChg chg="add mod">
          <ac:chgData name="Amy Jorgensen" userId="3fe9a964-726e-4561-b5ce-996e5b2c4170" providerId="ADAL" clId="{5B0EDFB5-6E67-4E74-A87C-9167661C2D00}" dt="2021-06-27T01:07:01.758" v="8017" actId="404"/>
          <ac:spMkLst>
            <pc:docMk/>
            <pc:sldMk cId="595333779" sldId="292"/>
            <ac:spMk id="35" creationId="{4FC948DF-4A03-4CA0-8710-1BCF2D989D29}"/>
          </ac:spMkLst>
        </pc:spChg>
        <pc:spChg chg="add mod">
          <ac:chgData name="Amy Jorgensen" userId="3fe9a964-726e-4561-b5ce-996e5b2c4170" providerId="ADAL" clId="{5B0EDFB5-6E67-4E74-A87C-9167661C2D00}" dt="2021-06-27T01:08:26.087" v="8108" actId="20577"/>
          <ac:spMkLst>
            <pc:docMk/>
            <pc:sldMk cId="595333779" sldId="292"/>
            <ac:spMk id="36" creationId="{BA40BAD0-5ECA-48CC-A760-5DCA9FA6726B}"/>
          </ac:spMkLst>
        </pc:spChg>
        <pc:spChg chg="add mod">
          <ac:chgData name="Amy Jorgensen" userId="3fe9a964-726e-4561-b5ce-996e5b2c4170" providerId="ADAL" clId="{5B0EDFB5-6E67-4E74-A87C-9167661C2D00}" dt="2021-06-27T01:08:50.555" v="8151" actId="1076"/>
          <ac:spMkLst>
            <pc:docMk/>
            <pc:sldMk cId="595333779" sldId="292"/>
            <ac:spMk id="37" creationId="{C120A2F8-CD2E-4704-A16F-268D497B1125}"/>
          </ac:spMkLst>
        </pc:spChg>
        <pc:spChg chg="mod">
          <ac:chgData name="Amy Jorgensen" userId="3fe9a964-726e-4561-b5ce-996e5b2c4170" providerId="ADAL" clId="{5B0EDFB5-6E67-4E74-A87C-9167661C2D00}" dt="2021-06-27T00:47:46.536" v="7848" actId="20577"/>
          <ac:spMkLst>
            <pc:docMk/>
            <pc:sldMk cId="595333779" sldId="292"/>
            <ac:spMk id="91" creationId="{00000000-0000-0000-0000-000000000000}"/>
          </ac:spMkLst>
        </pc:spChg>
        <pc:grpChg chg="add del mod">
          <ac:chgData name="Amy Jorgensen" userId="3fe9a964-726e-4561-b5ce-996e5b2c4170" providerId="ADAL" clId="{5B0EDFB5-6E67-4E74-A87C-9167661C2D00}" dt="2021-06-27T00:57:14.880" v="7930" actId="165"/>
          <ac:grpSpMkLst>
            <pc:docMk/>
            <pc:sldMk cId="595333779" sldId="292"/>
            <ac:grpSpMk id="27" creationId="{71C74731-588F-4CF9-913C-E25C52779C3A}"/>
          </ac:grpSpMkLst>
        </pc:grpChg>
        <pc:picChg chg="add mod">
          <ac:chgData name="Amy Jorgensen" userId="3fe9a964-726e-4561-b5ce-996e5b2c4170" providerId="ADAL" clId="{5B0EDFB5-6E67-4E74-A87C-9167661C2D00}" dt="2021-06-27T01:05:27.947" v="7954" actId="1076"/>
          <ac:picMkLst>
            <pc:docMk/>
            <pc:sldMk cId="595333779" sldId="292"/>
            <ac:picMk id="3" creationId="{8B955550-BF64-4F8C-95F8-E3C8EDD4E662}"/>
          </ac:picMkLst>
        </pc:picChg>
        <pc:picChg chg="add mod">
          <ac:chgData name="Amy Jorgensen" userId="3fe9a964-726e-4561-b5ce-996e5b2c4170" providerId="ADAL" clId="{5B0EDFB5-6E67-4E74-A87C-9167661C2D00}" dt="2021-06-27T00:53:04.927" v="7900" actId="1076"/>
          <ac:picMkLst>
            <pc:docMk/>
            <pc:sldMk cId="595333779" sldId="292"/>
            <ac:picMk id="5" creationId="{9C680C0A-EE19-4256-BEDE-9C3D1A202CCB}"/>
          </ac:picMkLst>
        </pc:picChg>
        <pc:picChg chg="add del mod">
          <ac:chgData name="Amy Jorgensen" userId="3fe9a964-726e-4561-b5ce-996e5b2c4170" providerId="ADAL" clId="{5B0EDFB5-6E67-4E74-A87C-9167661C2D00}" dt="2021-06-27T00:53:51.006" v="7910"/>
          <ac:picMkLst>
            <pc:docMk/>
            <pc:sldMk cId="595333779" sldId="292"/>
            <ac:picMk id="7" creationId="{F42B1F9C-A2A2-45F8-8E91-521D34CA3109}"/>
          </ac:picMkLst>
        </pc:picChg>
        <pc:picChg chg="del mod">
          <ac:chgData name="Amy Jorgensen" userId="3fe9a964-726e-4561-b5ce-996e5b2c4170" providerId="ADAL" clId="{5B0EDFB5-6E67-4E74-A87C-9167661C2D00}" dt="2021-06-27T00:57:05.969" v="7928" actId="478"/>
          <ac:picMkLst>
            <pc:docMk/>
            <pc:sldMk cId="595333779" sldId="292"/>
            <ac:picMk id="28" creationId="{97B39A0A-71BF-4207-A9F4-38CE9FDB2576}"/>
          </ac:picMkLst>
        </pc:picChg>
        <pc:cxnChg chg="add del mod">
          <ac:chgData name="Amy Jorgensen" userId="3fe9a964-726e-4561-b5ce-996e5b2c4170" providerId="ADAL" clId="{5B0EDFB5-6E67-4E74-A87C-9167661C2D00}" dt="2021-06-27T00:53:51.006" v="7910"/>
          <ac:cxnSpMkLst>
            <pc:docMk/>
            <pc:sldMk cId="595333779" sldId="292"/>
            <ac:cxnSpMk id="9" creationId="{D494FE74-E0C0-445F-9F92-5368CBB12592}"/>
          </ac:cxnSpMkLst>
        </pc:cxnChg>
        <pc:cxnChg chg="add del mod">
          <ac:chgData name="Amy Jorgensen" userId="3fe9a964-726e-4561-b5ce-996e5b2c4170" providerId="ADAL" clId="{5B0EDFB5-6E67-4E74-A87C-9167661C2D00}" dt="2021-06-27T00:57:21.167" v="7931" actId="478"/>
          <ac:cxnSpMkLst>
            <pc:docMk/>
            <pc:sldMk cId="595333779" sldId="292"/>
            <ac:cxnSpMk id="12" creationId="{8B20D594-7633-4FA5-A9AB-0165FEACF8C7}"/>
          </ac:cxnSpMkLst>
        </pc:cxnChg>
      </pc:sldChg>
      <pc:sldChg chg="addSp delSp modSp add mod">
        <pc:chgData name="Amy Jorgensen" userId="3fe9a964-726e-4561-b5ce-996e5b2c4170" providerId="ADAL" clId="{5B0EDFB5-6E67-4E74-A87C-9167661C2D00}" dt="2021-06-27T01:28:57.129" v="8257" actId="1076"/>
        <pc:sldMkLst>
          <pc:docMk/>
          <pc:sldMk cId="2330539570" sldId="293"/>
        </pc:sldMkLst>
        <pc:spChg chg="add mod">
          <ac:chgData name="Amy Jorgensen" userId="3fe9a964-726e-4561-b5ce-996e5b2c4170" providerId="ADAL" clId="{5B0EDFB5-6E67-4E74-A87C-9167661C2D00}" dt="2021-06-27T01:28:52.202" v="8256" actId="164"/>
          <ac:spMkLst>
            <pc:docMk/>
            <pc:sldMk cId="2330539570" sldId="293"/>
            <ac:spMk id="7" creationId="{4D3E2905-BC89-4A92-A2F0-23A65C443884}"/>
          </ac:spMkLst>
        </pc:spChg>
        <pc:spChg chg="add del mod">
          <ac:chgData name="Amy Jorgensen" userId="3fe9a964-726e-4561-b5ce-996e5b2c4170" providerId="ADAL" clId="{5B0EDFB5-6E67-4E74-A87C-9167661C2D00}" dt="2021-06-27T01:27:14.348" v="8161" actId="478"/>
          <ac:spMkLst>
            <pc:docMk/>
            <pc:sldMk cId="2330539570" sldId="293"/>
            <ac:spMk id="8" creationId="{226975E8-4DAB-4310-B800-F654FB2829D7}"/>
          </ac:spMkLst>
        </pc:spChg>
        <pc:spChg chg="add mod">
          <ac:chgData name="Amy Jorgensen" userId="3fe9a964-726e-4561-b5ce-996e5b2c4170" providerId="ADAL" clId="{5B0EDFB5-6E67-4E74-A87C-9167661C2D00}" dt="2021-06-27T01:28:52.202" v="8256" actId="164"/>
          <ac:spMkLst>
            <pc:docMk/>
            <pc:sldMk cId="2330539570" sldId="293"/>
            <ac:spMk id="9" creationId="{17C27071-895B-472A-9BD1-FE4363583ED7}"/>
          </ac:spMkLst>
        </pc:spChg>
        <pc:spChg chg="add mod">
          <ac:chgData name="Amy Jorgensen" userId="3fe9a964-726e-4561-b5ce-996e5b2c4170" providerId="ADAL" clId="{5B0EDFB5-6E67-4E74-A87C-9167661C2D00}" dt="2021-06-27T01:28:52.202" v="8256" actId="164"/>
          <ac:spMkLst>
            <pc:docMk/>
            <pc:sldMk cId="2330539570" sldId="293"/>
            <ac:spMk id="10" creationId="{8CB68BE2-801A-4FA0-84AA-4837758EC05C}"/>
          </ac:spMkLst>
        </pc:spChg>
        <pc:spChg chg="add mod">
          <ac:chgData name="Amy Jorgensen" userId="3fe9a964-726e-4561-b5ce-996e5b2c4170" providerId="ADAL" clId="{5B0EDFB5-6E67-4E74-A87C-9167661C2D00}" dt="2021-06-27T01:28:52.202" v="8256" actId="164"/>
          <ac:spMkLst>
            <pc:docMk/>
            <pc:sldMk cId="2330539570" sldId="293"/>
            <ac:spMk id="11" creationId="{A1594521-1FD1-418A-9A9A-A5B12A827BD4}"/>
          </ac:spMkLst>
        </pc:spChg>
        <pc:spChg chg="mod">
          <ac:chgData name="Amy Jorgensen" userId="3fe9a964-726e-4561-b5ce-996e5b2c4170" providerId="ADAL" clId="{5B0EDFB5-6E67-4E74-A87C-9167661C2D00}" dt="2021-06-27T00:47:50.021" v="7851" actId="20577"/>
          <ac:spMkLst>
            <pc:docMk/>
            <pc:sldMk cId="2330539570" sldId="293"/>
            <ac:spMk id="91" creationId="{00000000-0000-0000-0000-000000000000}"/>
          </ac:spMkLst>
        </pc:spChg>
        <pc:grpChg chg="add mod">
          <ac:chgData name="Amy Jorgensen" userId="3fe9a964-726e-4561-b5ce-996e5b2c4170" providerId="ADAL" clId="{5B0EDFB5-6E67-4E74-A87C-9167661C2D00}" dt="2021-06-27T01:28:57.129" v="8257" actId="1076"/>
          <ac:grpSpMkLst>
            <pc:docMk/>
            <pc:sldMk cId="2330539570" sldId="293"/>
            <ac:grpSpMk id="6" creationId="{B4DC04A1-94A0-47F9-BF25-6B238E826A54}"/>
          </ac:grpSpMkLst>
        </pc:grpChg>
        <pc:picChg chg="add mod">
          <ac:chgData name="Amy Jorgensen" userId="3fe9a964-726e-4561-b5ce-996e5b2c4170" providerId="ADAL" clId="{5B0EDFB5-6E67-4E74-A87C-9167661C2D00}" dt="2021-06-27T01:28:52.202" v="8256" actId="164"/>
          <ac:picMkLst>
            <pc:docMk/>
            <pc:sldMk cId="2330539570" sldId="293"/>
            <ac:picMk id="3" creationId="{8099F1B5-CC27-4328-ADDD-EC3AFA3F2992}"/>
          </ac:picMkLst>
        </pc:picChg>
        <pc:picChg chg="add mod">
          <ac:chgData name="Amy Jorgensen" userId="3fe9a964-726e-4561-b5ce-996e5b2c4170" providerId="ADAL" clId="{5B0EDFB5-6E67-4E74-A87C-9167661C2D00}" dt="2021-06-27T01:26:26.974" v="8156" actId="1076"/>
          <ac:picMkLst>
            <pc:docMk/>
            <pc:sldMk cId="2330539570" sldId="293"/>
            <ac:picMk id="5" creationId="{180C36AB-59F0-40F1-AC30-EE3403EFE930}"/>
          </ac:picMkLst>
        </pc:picChg>
      </pc:sldChg>
      <pc:sldChg chg="addSp delSp modSp add mod ord">
        <pc:chgData name="Amy Jorgensen" userId="3fe9a964-726e-4561-b5ce-996e5b2c4170" providerId="ADAL" clId="{5B0EDFB5-6E67-4E74-A87C-9167661C2D00}" dt="2021-06-27T23:40:51.471" v="8782" actId="1076"/>
        <pc:sldMkLst>
          <pc:docMk/>
          <pc:sldMk cId="3193986236" sldId="294"/>
        </pc:sldMkLst>
        <pc:spChg chg="mod">
          <ac:chgData name="Amy Jorgensen" userId="3fe9a964-726e-4561-b5ce-996e5b2c4170" providerId="ADAL" clId="{5B0EDFB5-6E67-4E74-A87C-9167661C2D00}" dt="2021-06-27T23:40:40.036" v="8780" actId="164"/>
          <ac:spMkLst>
            <pc:docMk/>
            <pc:sldMk cId="3193986236" sldId="294"/>
            <ac:spMk id="5" creationId="{C3A2AEF4-26CB-43CA-ACEB-E02FCC3850B2}"/>
          </ac:spMkLst>
        </pc:spChg>
        <pc:spChg chg="mod">
          <ac:chgData name="Amy Jorgensen" userId="3fe9a964-726e-4561-b5ce-996e5b2c4170" providerId="ADAL" clId="{5B0EDFB5-6E67-4E74-A87C-9167661C2D00}" dt="2021-06-27T23:40:40.036" v="8780" actId="164"/>
          <ac:spMkLst>
            <pc:docMk/>
            <pc:sldMk cId="3193986236" sldId="294"/>
            <ac:spMk id="6" creationId="{CA1F2422-8C36-4850-B226-C47F46B45130}"/>
          </ac:spMkLst>
        </pc:spChg>
        <pc:spChg chg="add mod">
          <ac:chgData name="Amy Jorgensen" userId="3fe9a964-726e-4561-b5ce-996e5b2c4170" providerId="ADAL" clId="{5B0EDFB5-6E67-4E74-A87C-9167661C2D00}" dt="2021-06-27T23:40:26.641" v="8779"/>
          <ac:spMkLst>
            <pc:docMk/>
            <pc:sldMk cId="3193986236" sldId="294"/>
            <ac:spMk id="8" creationId="{6F5E0356-360F-4D07-B337-AABE49D2BB13}"/>
          </ac:spMkLst>
        </pc:spChg>
        <pc:spChg chg="mod">
          <ac:chgData name="Amy Jorgensen" userId="3fe9a964-726e-4561-b5ce-996e5b2c4170" providerId="ADAL" clId="{5B0EDFB5-6E67-4E74-A87C-9167661C2D00}" dt="2021-06-27T23:21:35.122" v="8262" actId="20577"/>
          <ac:spMkLst>
            <pc:docMk/>
            <pc:sldMk cId="3193986236" sldId="294"/>
            <ac:spMk id="86" creationId="{00000000-0000-0000-0000-000000000000}"/>
          </ac:spMkLst>
        </pc:spChg>
        <pc:grpChg chg="add mod">
          <ac:chgData name="Amy Jorgensen" userId="3fe9a964-726e-4561-b5ce-996e5b2c4170" providerId="ADAL" clId="{5B0EDFB5-6E67-4E74-A87C-9167661C2D00}" dt="2021-06-27T23:40:51.471" v="8782" actId="1076"/>
          <ac:grpSpMkLst>
            <pc:docMk/>
            <pc:sldMk cId="3193986236" sldId="294"/>
            <ac:grpSpMk id="7" creationId="{3AF26C41-E23E-4D14-BA12-1E26EA1527A7}"/>
          </ac:grpSpMkLst>
        </pc:grpChg>
        <pc:picChg chg="add mod ord">
          <ac:chgData name="Amy Jorgensen" userId="3fe9a964-726e-4561-b5ce-996e5b2c4170" providerId="ADAL" clId="{5B0EDFB5-6E67-4E74-A87C-9167661C2D00}" dt="2021-06-27T23:40:40.036" v="8780" actId="164"/>
          <ac:picMkLst>
            <pc:docMk/>
            <pc:sldMk cId="3193986236" sldId="294"/>
            <ac:picMk id="3" creationId="{CBF493F4-9CC5-4CBC-8059-52B2E69F2A2F}"/>
          </ac:picMkLst>
        </pc:picChg>
        <pc:picChg chg="del">
          <ac:chgData name="Amy Jorgensen" userId="3fe9a964-726e-4561-b5ce-996e5b2c4170" providerId="ADAL" clId="{5B0EDFB5-6E67-4E74-A87C-9167661C2D00}" dt="2021-06-27T23:21:38.161" v="8263" actId="478"/>
          <ac:picMkLst>
            <pc:docMk/>
            <pc:sldMk cId="3193986236" sldId="294"/>
            <ac:picMk id="4" creationId="{AF540361-EEB4-46B8-991E-955DE5A5E208}"/>
          </ac:picMkLst>
        </pc:picChg>
      </pc:sldChg>
      <pc:sldChg chg="addSp delSp modSp add mod ord replId">
        <pc:chgData name="Amy Jorgensen" userId="3fe9a964-726e-4561-b5ce-996e5b2c4170" providerId="ADAL" clId="{5B0EDFB5-6E67-4E74-A87C-9167661C2D00}" dt="2021-06-29T23:20:21.841" v="10521" actId="20577"/>
        <pc:sldMkLst>
          <pc:docMk/>
          <pc:sldMk cId="3760968749" sldId="295"/>
        </pc:sldMkLst>
        <pc:spChg chg="add mod">
          <ac:chgData name="Amy Jorgensen" userId="3fe9a964-726e-4561-b5ce-996e5b2c4170" providerId="ADAL" clId="{5B0EDFB5-6E67-4E74-A87C-9167661C2D00}" dt="2021-06-29T23:20:21.841" v="10521" actId="20577"/>
          <ac:spMkLst>
            <pc:docMk/>
            <pc:sldMk cId="3760968749" sldId="295"/>
            <ac:spMk id="4" creationId="{5D2FD8C4-2BB8-416B-90CB-6AB8490BB8BE}"/>
          </ac:spMkLst>
        </pc:spChg>
        <pc:spChg chg="del">
          <ac:chgData name="Amy Jorgensen" userId="3fe9a964-726e-4561-b5ce-996e5b2c4170" providerId="ADAL" clId="{5B0EDFB5-6E67-4E74-A87C-9167661C2D00}" dt="2021-06-27T23:28:34.411" v="8395" actId="478"/>
          <ac:spMkLst>
            <pc:docMk/>
            <pc:sldMk cId="3760968749" sldId="295"/>
            <ac:spMk id="5" creationId="{2FBB3DB1-C026-4EC6-B53C-528EF25B7A64}"/>
          </ac:spMkLst>
        </pc:spChg>
        <pc:spChg chg="add del mod">
          <ac:chgData name="Amy Jorgensen" userId="3fe9a964-726e-4561-b5ce-996e5b2c4170" providerId="ADAL" clId="{5B0EDFB5-6E67-4E74-A87C-9167661C2D00}" dt="2021-06-27T23:40:22.477" v="8778" actId="21"/>
          <ac:spMkLst>
            <pc:docMk/>
            <pc:sldMk cId="3760968749" sldId="295"/>
            <ac:spMk id="6" creationId="{49442051-4A7A-429F-9089-240D05039937}"/>
          </ac:spMkLst>
        </pc:spChg>
        <pc:spChg chg="mod">
          <ac:chgData name="Amy Jorgensen" userId="3fe9a964-726e-4561-b5ce-996e5b2c4170" providerId="ADAL" clId="{5B0EDFB5-6E67-4E74-A87C-9167661C2D00}" dt="2021-06-29T02:04:32.319" v="8835" actId="1076"/>
          <ac:spMkLst>
            <pc:docMk/>
            <pc:sldMk cId="3760968749" sldId="295"/>
            <ac:spMk id="91" creationId="{00000000-0000-0000-0000-000000000000}"/>
          </ac:spMkLst>
        </pc:spChg>
        <pc:graphicFrameChg chg="mod modGraphic">
          <ac:chgData name="Amy Jorgensen" userId="3fe9a964-726e-4561-b5ce-996e5b2c4170" providerId="ADAL" clId="{5B0EDFB5-6E67-4E74-A87C-9167661C2D00}" dt="2021-06-29T02:04:28.380" v="8834" actId="1076"/>
          <ac:graphicFrameMkLst>
            <pc:docMk/>
            <pc:sldMk cId="3760968749" sldId="295"/>
            <ac:graphicFrameMk id="92" creationId="{00000000-0000-0000-0000-000000000000}"/>
          </ac:graphicFrameMkLst>
        </pc:graphicFrameChg>
      </pc:sldChg>
      <pc:sldChg chg="addSp delSp modSp add mod ord replId">
        <pc:chgData name="Amy Jorgensen" userId="3fe9a964-726e-4561-b5ce-996e5b2c4170" providerId="ADAL" clId="{5B0EDFB5-6E67-4E74-A87C-9167661C2D00}" dt="2021-06-29T09:28:37.129" v="10011" actId="20577"/>
        <pc:sldMkLst>
          <pc:docMk/>
          <pc:sldMk cId="1329797221" sldId="296"/>
        </pc:sldMkLst>
        <pc:spChg chg="add mod">
          <ac:chgData name="Amy Jorgensen" userId="3fe9a964-726e-4561-b5ce-996e5b2c4170" providerId="ADAL" clId="{5B0EDFB5-6E67-4E74-A87C-9167661C2D00}" dt="2021-06-29T09:28:17.728" v="10008" actId="164"/>
          <ac:spMkLst>
            <pc:docMk/>
            <pc:sldMk cId="1329797221" sldId="296"/>
            <ac:spMk id="23" creationId="{4B11DBBF-18FD-4FCE-A7F7-81D39293AFC0}"/>
          </ac:spMkLst>
        </pc:spChg>
        <pc:spChg chg="add mod">
          <ac:chgData name="Amy Jorgensen" userId="3fe9a964-726e-4561-b5ce-996e5b2c4170" providerId="ADAL" clId="{5B0EDFB5-6E67-4E74-A87C-9167661C2D00}" dt="2021-06-29T09:28:17.728" v="10008" actId="164"/>
          <ac:spMkLst>
            <pc:docMk/>
            <pc:sldMk cId="1329797221" sldId="296"/>
            <ac:spMk id="24" creationId="{64CE0CBA-722F-4D96-9901-0D8CF2DA23F7}"/>
          </ac:spMkLst>
        </pc:spChg>
        <pc:spChg chg="add mod">
          <ac:chgData name="Amy Jorgensen" userId="3fe9a964-726e-4561-b5ce-996e5b2c4170" providerId="ADAL" clId="{5B0EDFB5-6E67-4E74-A87C-9167661C2D00}" dt="2021-06-29T09:28:17.728" v="10008" actId="164"/>
          <ac:spMkLst>
            <pc:docMk/>
            <pc:sldMk cId="1329797221" sldId="296"/>
            <ac:spMk id="34" creationId="{96A6C129-2EE2-4C87-B5B9-4D9E3B69752D}"/>
          </ac:spMkLst>
        </pc:spChg>
        <pc:spChg chg="add mod">
          <ac:chgData name="Amy Jorgensen" userId="3fe9a964-726e-4561-b5ce-996e5b2c4170" providerId="ADAL" clId="{5B0EDFB5-6E67-4E74-A87C-9167661C2D00}" dt="2021-06-29T09:28:17.728" v="10008" actId="164"/>
          <ac:spMkLst>
            <pc:docMk/>
            <pc:sldMk cId="1329797221" sldId="296"/>
            <ac:spMk id="35" creationId="{42E0CC2C-5BC0-4399-B1BE-1043F8550373}"/>
          </ac:spMkLst>
        </pc:spChg>
        <pc:spChg chg="add del mod">
          <ac:chgData name="Amy Jorgensen" userId="3fe9a964-726e-4561-b5ce-996e5b2c4170" providerId="ADAL" clId="{5B0EDFB5-6E67-4E74-A87C-9167661C2D00}" dt="2021-06-29T02:17:55.543" v="9281"/>
          <ac:spMkLst>
            <pc:docMk/>
            <pc:sldMk cId="1329797221" sldId="296"/>
            <ac:spMk id="39" creationId="{108E44A0-882B-4322-94A2-D5193B90C0FD}"/>
          </ac:spMkLst>
        </pc:spChg>
        <pc:spChg chg="add del mod">
          <ac:chgData name="Amy Jorgensen" userId="3fe9a964-726e-4561-b5ce-996e5b2c4170" providerId="ADAL" clId="{5B0EDFB5-6E67-4E74-A87C-9167661C2D00}" dt="2021-06-29T02:17:55.543" v="9281"/>
          <ac:spMkLst>
            <pc:docMk/>
            <pc:sldMk cId="1329797221" sldId="296"/>
            <ac:spMk id="40" creationId="{7D100618-3E5B-4D78-8DB7-12C1E009CE30}"/>
          </ac:spMkLst>
        </pc:spChg>
        <pc:spChg chg="add mod">
          <ac:chgData name="Amy Jorgensen" userId="3fe9a964-726e-4561-b5ce-996e5b2c4170" providerId="ADAL" clId="{5B0EDFB5-6E67-4E74-A87C-9167661C2D00}" dt="2021-06-29T09:28:17.728" v="10008" actId="164"/>
          <ac:spMkLst>
            <pc:docMk/>
            <pc:sldMk cId="1329797221" sldId="296"/>
            <ac:spMk id="43" creationId="{801FE11D-2ED4-4FCD-9786-78BCDB436AD3}"/>
          </ac:spMkLst>
        </pc:spChg>
        <pc:spChg chg="add mod">
          <ac:chgData name="Amy Jorgensen" userId="3fe9a964-726e-4561-b5ce-996e5b2c4170" providerId="ADAL" clId="{5B0EDFB5-6E67-4E74-A87C-9167661C2D00}" dt="2021-06-29T09:28:17.728" v="10008" actId="164"/>
          <ac:spMkLst>
            <pc:docMk/>
            <pc:sldMk cId="1329797221" sldId="296"/>
            <ac:spMk id="44" creationId="{A6E4385D-34D0-4F2D-B721-785515071559}"/>
          </ac:spMkLst>
        </pc:spChg>
        <pc:spChg chg="add mod">
          <ac:chgData name="Amy Jorgensen" userId="3fe9a964-726e-4561-b5ce-996e5b2c4170" providerId="ADAL" clId="{5B0EDFB5-6E67-4E74-A87C-9167661C2D00}" dt="2021-06-29T09:28:17.728" v="10008" actId="164"/>
          <ac:spMkLst>
            <pc:docMk/>
            <pc:sldMk cId="1329797221" sldId="296"/>
            <ac:spMk id="48" creationId="{643009DB-8FD5-49F9-A58F-7F1BC9D4E5E4}"/>
          </ac:spMkLst>
        </pc:spChg>
        <pc:spChg chg="add mod">
          <ac:chgData name="Amy Jorgensen" userId="3fe9a964-726e-4561-b5ce-996e5b2c4170" providerId="ADAL" clId="{5B0EDFB5-6E67-4E74-A87C-9167661C2D00}" dt="2021-06-29T09:28:17.728" v="10008" actId="164"/>
          <ac:spMkLst>
            <pc:docMk/>
            <pc:sldMk cId="1329797221" sldId="296"/>
            <ac:spMk id="49" creationId="{50A0004F-F9D9-425D-873D-647E6B44B025}"/>
          </ac:spMkLst>
        </pc:spChg>
        <pc:spChg chg="del">
          <ac:chgData name="Amy Jorgensen" userId="3fe9a964-726e-4561-b5ce-996e5b2c4170" providerId="ADAL" clId="{5B0EDFB5-6E67-4E74-A87C-9167661C2D00}" dt="2021-06-27T23:23:34.569" v="8289" actId="478"/>
          <ac:spMkLst>
            <pc:docMk/>
            <pc:sldMk cId="1329797221" sldId="296"/>
            <ac:spMk id="56" creationId="{9488C722-A3EA-49AF-BC02-D88C98CAFFEC}"/>
          </ac:spMkLst>
        </pc:spChg>
        <pc:spChg chg="del">
          <ac:chgData name="Amy Jorgensen" userId="3fe9a964-726e-4561-b5ce-996e5b2c4170" providerId="ADAL" clId="{5B0EDFB5-6E67-4E74-A87C-9167661C2D00}" dt="2021-06-27T23:23:34.569" v="8289" actId="478"/>
          <ac:spMkLst>
            <pc:docMk/>
            <pc:sldMk cId="1329797221" sldId="296"/>
            <ac:spMk id="57" creationId="{ADF0B02D-A305-4133-9837-FEF64DF55223}"/>
          </ac:spMkLst>
        </pc:spChg>
        <pc:spChg chg="del">
          <ac:chgData name="Amy Jorgensen" userId="3fe9a964-726e-4561-b5ce-996e5b2c4170" providerId="ADAL" clId="{5B0EDFB5-6E67-4E74-A87C-9167661C2D00}" dt="2021-06-27T23:23:34.569" v="8289" actId="478"/>
          <ac:spMkLst>
            <pc:docMk/>
            <pc:sldMk cId="1329797221" sldId="296"/>
            <ac:spMk id="58" creationId="{3A8DC86C-412E-491F-A876-2FA3FC11FD57}"/>
          </ac:spMkLst>
        </pc:spChg>
        <pc:spChg chg="add mod">
          <ac:chgData name="Amy Jorgensen" userId="3fe9a964-726e-4561-b5ce-996e5b2c4170" providerId="ADAL" clId="{5B0EDFB5-6E67-4E74-A87C-9167661C2D00}" dt="2021-06-29T09:28:17.728" v="10008" actId="164"/>
          <ac:spMkLst>
            <pc:docMk/>
            <pc:sldMk cId="1329797221" sldId="296"/>
            <ac:spMk id="58" creationId="{C1F28370-A9E0-48FB-B83C-63F08EABADC7}"/>
          </ac:spMkLst>
        </pc:spChg>
        <pc:spChg chg="add mod">
          <ac:chgData name="Amy Jorgensen" userId="3fe9a964-726e-4561-b5ce-996e5b2c4170" providerId="ADAL" clId="{5B0EDFB5-6E67-4E74-A87C-9167661C2D00}" dt="2021-06-29T09:28:17.728" v="10008" actId="164"/>
          <ac:spMkLst>
            <pc:docMk/>
            <pc:sldMk cId="1329797221" sldId="296"/>
            <ac:spMk id="59" creationId="{9ED6BC1F-6214-4737-A7CE-8EF92301BD12}"/>
          </ac:spMkLst>
        </pc:spChg>
        <pc:spChg chg="add mod">
          <ac:chgData name="Amy Jorgensen" userId="3fe9a964-726e-4561-b5ce-996e5b2c4170" providerId="ADAL" clId="{5B0EDFB5-6E67-4E74-A87C-9167661C2D00}" dt="2021-06-29T09:28:17.728" v="10008" actId="164"/>
          <ac:spMkLst>
            <pc:docMk/>
            <pc:sldMk cId="1329797221" sldId="296"/>
            <ac:spMk id="65" creationId="{50CFC246-A9CF-4AC0-BDC0-DE54C840E1AA}"/>
          </ac:spMkLst>
        </pc:spChg>
        <pc:spChg chg="add mod">
          <ac:chgData name="Amy Jorgensen" userId="3fe9a964-726e-4561-b5ce-996e5b2c4170" providerId="ADAL" clId="{5B0EDFB5-6E67-4E74-A87C-9167661C2D00}" dt="2021-06-29T09:28:17.728" v="10008" actId="164"/>
          <ac:spMkLst>
            <pc:docMk/>
            <pc:sldMk cId="1329797221" sldId="296"/>
            <ac:spMk id="66" creationId="{8749C434-A643-41EA-899F-E440A19B2413}"/>
          </ac:spMkLst>
        </pc:spChg>
        <pc:spChg chg="add mod">
          <ac:chgData name="Amy Jorgensen" userId="3fe9a964-726e-4561-b5ce-996e5b2c4170" providerId="ADAL" clId="{5B0EDFB5-6E67-4E74-A87C-9167661C2D00}" dt="2021-06-29T09:28:17.728" v="10008" actId="164"/>
          <ac:spMkLst>
            <pc:docMk/>
            <pc:sldMk cId="1329797221" sldId="296"/>
            <ac:spMk id="71" creationId="{C5785CDA-CA6C-416A-AA98-55E1785732B4}"/>
          </ac:spMkLst>
        </pc:spChg>
        <pc:spChg chg="add mod">
          <ac:chgData name="Amy Jorgensen" userId="3fe9a964-726e-4561-b5ce-996e5b2c4170" providerId="ADAL" clId="{5B0EDFB5-6E67-4E74-A87C-9167661C2D00}" dt="2021-06-29T09:28:17.728" v="10008" actId="164"/>
          <ac:spMkLst>
            <pc:docMk/>
            <pc:sldMk cId="1329797221" sldId="296"/>
            <ac:spMk id="72" creationId="{1D81C048-6029-4378-9183-BB68C5B70491}"/>
          </ac:spMkLst>
        </pc:spChg>
        <pc:spChg chg="add mod">
          <ac:chgData name="Amy Jorgensen" userId="3fe9a964-726e-4561-b5ce-996e5b2c4170" providerId="ADAL" clId="{5B0EDFB5-6E67-4E74-A87C-9167661C2D00}" dt="2021-06-29T09:28:17.728" v="10008" actId="164"/>
          <ac:spMkLst>
            <pc:docMk/>
            <pc:sldMk cId="1329797221" sldId="296"/>
            <ac:spMk id="75" creationId="{DD092C2B-FFEE-4E81-913A-51287C1DF9BF}"/>
          </ac:spMkLst>
        </pc:spChg>
        <pc:spChg chg="add mod">
          <ac:chgData name="Amy Jorgensen" userId="3fe9a964-726e-4561-b5ce-996e5b2c4170" providerId="ADAL" clId="{5B0EDFB5-6E67-4E74-A87C-9167661C2D00}" dt="2021-06-29T09:28:17.728" v="10008" actId="164"/>
          <ac:spMkLst>
            <pc:docMk/>
            <pc:sldMk cId="1329797221" sldId="296"/>
            <ac:spMk id="76" creationId="{7441521A-5EEA-4EFF-8384-3EEA9F57E99C}"/>
          </ac:spMkLst>
        </pc:spChg>
        <pc:spChg chg="add mod">
          <ac:chgData name="Amy Jorgensen" userId="3fe9a964-726e-4561-b5ce-996e5b2c4170" providerId="ADAL" clId="{5B0EDFB5-6E67-4E74-A87C-9167661C2D00}" dt="2021-06-29T02:24:22.062" v="9510" actId="1076"/>
          <ac:spMkLst>
            <pc:docMk/>
            <pc:sldMk cId="1329797221" sldId="296"/>
            <ac:spMk id="80" creationId="{3EB4F0EE-95E3-4C61-8148-ADB1B66B1777}"/>
          </ac:spMkLst>
        </pc:spChg>
        <pc:spChg chg="mod">
          <ac:chgData name="Amy Jorgensen" userId="3fe9a964-726e-4561-b5ce-996e5b2c4170" providerId="ADAL" clId="{5B0EDFB5-6E67-4E74-A87C-9167661C2D00}" dt="2021-06-29T09:28:37.129" v="10011" actId="20577"/>
          <ac:spMkLst>
            <pc:docMk/>
            <pc:sldMk cId="1329797221" sldId="296"/>
            <ac:spMk id="91" creationId="{00000000-0000-0000-0000-000000000000}"/>
          </ac:spMkLst>
        </pc:spChg>
        <pc:grpChg chg="add mod">
          <ac:chgData name="Amy Jorgensen" userId="3fe9a964-726e-4561-b5ce-996e5b2c4170" providerId="ADAL" clId="{5B0EDFB5-6E67-4E74-A87C-9167661C2D00}" dt="2021-06-29T09:28:17.728" v="10008" actId="164"/>
          <ac:grpSpMkLst>
            <pc:docMk/>
            <pc:sldMk cId="1329797221" sldId="296"/>
            <ac:grpSpMk id="4" creationId="{C2FA284A-2051-4D63-B324-C3BE3FDFC772}"/>
          </ac:grpSpMkLst>
        </pc:grpChg>
        <pc:grpChg chg="add mod">
          <ac:chgData name="Amy Jorgensen" userId="3fe9a964-726e-4561-b5ce-996e5b2c4170" providerId="ADAL" clId="{5B0EDFB5-6E67-4E74-A87C-9167661C2D00}" dt="2021-06-29T09:28:17.728" v="10008" actId="164"/>
          <ac:grpSpMkLst>
            <pc:docMk/>
            <pc:sldMk cId="1329797221" sldId="296"/>
            <ac:grpSpMk id="18" creationId="{9BEF63A7-85FB-4743-A40B-E0ED85E17994}"/>
          </ac:grpSpMkLst>
        </pc:grpChg>
        <pc:grpChg chg="add mod">
          <ac:chgData name="Amy Jorgensen" userId="3fe9a964-726e-4561-b5ce-996e5b2c4170" providerId="ADAL" clId="{5B0EDFB5-6E67-4E74-A87C-9167661C2D00}" dt="2021-06-29T09:28:17.728" v="10008" actId="164"/>
          <ac:grpSpMkLst>
            <pc:docMk/>
            <pc:sldMk cId="1329797221" sldId="296"/>
            <ac:grpSpMk id="19" creationId="{B57DFB54-5C5E-4DC7-BDBB-A160DA582405}"/>
          </ac:grpSpMkLst>
        </pc:grpChg>
        <pc:grpChg chg="del">
          <ac:chgData name="Amy Jorgensen" userId="3fe9a964-726e-4561-b5ce-996e5b2c4170" providerId="ADAL" clId="{5B0EDFB5-6E67-4E74-A87C-9167661C2D00}" dt="2021-06-27T23:23:28.882" v="8287" actId="478"/>
          <ac:grpSpMkLst>
            <pc:docMk/>
            <pc:sldMk cId="1329797221" sldId="296"/>
            <ac:grpSpMk id="52" creationId="{1104B8E3-46C5-4B4A-BF12-597040E0262B}"/>
          </ac:grpSpMkLst>
        </pc:grpChg>
        <pc:grpChg chg="del mod">
          <ac:chgData name="Amy Jorgensen" userId="3fe9a964-726e-4561-b5ce-996e5b2c4170" providerId="ADAL" clId="{5B0EDFB5-6E67-4E74-A87C-9167661C2D00}" dt="2021-06-27T23:23:31.112" v="8288" actId="478"/>
          <ac:grpSpMkLst>
            <pc:docMk/>
            <pc:sldMk cId="1329797221" sldId="296"/>
            <ac:grpSpMk id="53" creationId="{9D7E0D64-E2B0-4E1D-BC32-05F64045BC47}"/>
          </ac:grpSpMkLst>
        </pc:grpChg>
        <pc:picChg chg="add mod">
          <ac:chgData name="Amy Jorgensen" userId="3fe9a964-726e-4561-b5ce-996e5b2c4170" providerId="ADAL" clId="{5B0EDFB5-6E67-4E74-A87C-9167661C2D00}" dt="2021-06-29T02:14:00.569" v="9202" actId="164"/>
          <ac:picMkLst>
            <pc:docMk/>
            <pc:sldMk cId="1329797221" sldId="296"/>
            <ac:picMk id="3" creationId="{7E7034F5-4800-442B-BA84-3E855E0BD25D}"/>
          </ac:picMkLst>
        </pc:picChg>
        <pc:picChg chg="del">
          <ac:chgData name="Amy Jorgensen" userId="3fe9a964-726e-4561-b5ce-996e5b2c4170" providerId="ADAL" clId="{5B0EDFB5-6E67-4E74-A87C-9167661C2D00}" dt="2021-06-27T23:23:26.736" v="8286" actId="478"/>
          <ac:picMkLst>
            <pc:docMk/>
            <pc:sldMk cId="1329797221" sldId="296"/>
            <ac:picMk id="3" creationId="{B9C237F7-6B4F-4617-9658-775437168D75}"/>
          </ac:picMkLst>
        </pc:picChg>
        <pc:picChg chg="add mod">
          <ac:chgData name="Amy Jorgensen" userId="3fe9a964-726e-4561-b5ce-996e5b2c4170" providerId="ADAL" clId="{5B0EDFB5-6E67-4E74-A87C-9167661C2D00}" dt="2021-06-29T02:14:00.569" v="9202" actId="164"/>
          <ac:picMkLst>
            <pc:docMk/>
            <pc:sldMk cId="1329797221" sldId="296"/>
            <ac:picMk id="5" creationId="{D16148BB-F791-4CE1-B8DA-2E6D4544892B}"/>
          </ac:picMkLst>
        </pc:picChg>
        <pc:picChg chg="add mod">
          <ac:chgData name="Amy Jorgensen" userId="3fe9a964-726e-4561-b5ce-996e5b2c4170" providerId="ADAL" clId="{5B0EDFB5-6E67-4E74-A87C-9167661C2D00}" dt="2021-06-29T02:14:00.569" v="9202" actId="164"/>
          <ac:picMkLst>
            <pc:docMk/>
            <pc:sldMk cId="1329797221" sldId="296"/>
            <ac:picMk id="7" creationId="{F5EE71F6-CB97-4BED-B734-0654B4EC9935}"/>
          </ac:picMkLst>
        </pc:picChg>
        <pc:picChg chg="add mod modCrop">
          <ac:chgData name="Amy Jorgensen" userId="3fe9a964-726e-4561-b5ce-996e5b2c4170" providerId="ADAL" clId="{5B0EDFB5-6E67-4E74-A87C-9167661C2D00}" dt="2021-06-29T02:14:00.569" v="9202" actId="164"/>
          <ac:picMkLst>
            <pc:docMk/>
            <pc:sldMk cId="1329797221" sldId="296"/>
            <ac:picMk id="9" creationId="{913EFDF2-1E0E-4065-911A-02B132ED8815}"/>
          </ac:picMkLst>
        </pc:picChg>
        <pc:picChg chg="add mod">
          <ac:chgData name="Amy Jorgensen" userId="3fe9a964-726e-4561-b5ce-996e5b2c4170" providerId="ADAL" clId="{5B0EDFB5-6E67-4E74-A87C-9167661C2D00}" dt="2021-06-29T02:14:00.569" v="9202" actId="164"/>
          <ac:picMkLst>
            <pc:docMk/>
            <pc:sldMk cId="1329797221" sldId="296"/>
            <ac:picMk id="11" creationId="{E82FB09E-5211-4BC8-8C3E-A4AE69D673D9}"/>
          </ac:picMkLst>
        </pc:picChg>
        <pc:picChg chg="add mod">
          <ac:chgData name="Amy Jorgensen" userId="3fe9a964-726e-4561-b5ce-996e5b2c4170" providerId="ADAL" clId="{5B0EDFB5-6E67-4E74-A87C-9167661C2D00}" dt="2021-06-29T02:14:00.569" v="9202" actId="164"/>
          <ac:picMkLst>
            <pc:docMk/>
            <pc:sldMk cId="1329797221" sldId="296"/>
            <ac:picMk id="13" creationId="{3D996995-6871-4D5E-9BF7-D69A38EA43D5}"/>
          </ac:picMkLst>
        </pc:picChg>
        <pc:picChg chg="add mod">
          <ac:chgData name="Amy Jorgensen" userId="3fe9a964-726e-4561-b5ce-996e5b2c4170" providerId="ADAL" clId="{5B0EDFB5-6E67-4E74-A87C-9167661C2D00}" dt="2021-06-29T02:14:08.184" v="9204" actId="164"/>
          <ac:picMkLst>
            <pc:docMk/>
            <pc:sldMk cId="1329797221" sldId="296"/>
            <ac:picMk id="15" creationId="{BDE0C45D-F95D-4C30-828E-550314ADD782}"/>
          </ac:picMkLst>
        </pc:picChg>
        <pc:picChg chg="add mod">
          <ac:chgData name="Amy Jorgensen" userId="3fe9a964-726e-4561-b5ce-996e5b2c4170" providerId="ADAL" clId="{5B0EDFB5-6E67-4E74-A87C-9167661C2D00}" dt="2021-06-29T02:14:08.184" v="9204" actId="164"/>
          <ac:picMkLst>
            <pc:docMk/>
            <pc:sldMk cId="1329797221" sldId="296"/>
            <ac:picMk id="17" creationId="{E64391B0-5E89-41DA-AC93-3B8F989D8747}"/>
          </ac:picMkLst>
        </pc:picChg>
        <pc:picChg chg="add mod ord modCrop">
          <ac:chgData name="Amy Jorgensen" userId="3fe9a964-726e-4561-b5ce-996e5b2c4170" providerId="ADAL" clId="{5B0EDFB5-6E67-4E74-A87C-9167661C2D00}" dt="2021-06-29T09:28:17.728" v="10008" actId="164"/>
          <ac:picMkLst>
            <pc:docMk/>
            <pc:sldMk cId="1329797221" sldId="296"/>
            <ac:picMk id="21" creationId="{2910033F-2460-47CA-9A6F-663B792176AA}"/>
          </ac:picMkLst>
        </pc:picChg>
        <pc:cxnChg chg="add mod">
          <ac:chgData name="Amy Jorgensen" userId="3fe9a964-726e-4561-b5ce-996e5b2c4170" providerId="ADAL" clId="{5B0EDFB5-6E67-4E74-A87C-9167661C2D00}" dt="2021-06-29T09:28:17.728" v="10008" actId="164"/>
          <ac:cxnSpMkLst>
            <pc:docMk/>
            <pc:sldMk cId="1329797221" sldId="296"/>
            <ac:cxnSpMk id="25" creationId="{E5C4AA89-B578-484D-B07D-291A10723FD3}"/>
          </ac:cxnSpMkLst>
        </pc:cxnChg>
        <pc:cxnChg chg="add mod">
          <ac:chgData name="Amy Jorgensen" userId="3fe9a964-726e-4561-b5ce-996e5b2c4170" providerId="ADAL" clId="{5B0EDFB5-6E67-4E74-A87C-9167661C2D00}" dt="2021-06-29T09:28:17.728" v="10008" actId="164"/>
          <ac:cxnSpMkLst>
            <pc:docMk/>
            <pc:sldMk cId="1329797221" sldId="296"/>
            <ac:cxnSpMk id="36" creationId="{307D6C97-06A0-402F-A726-9EBECBE14744}"/>
          </ac:cxnSpMkLst>
        </pc:cxnChg>
        <pc:cxnChg chg="add del mod">
          <ac:chgData name="Amy Jorgensen" userId="3fe9a964-726e-4561-b5ce-996e5b2c4170" providerId="ADAL" clId="{5B0EDFB5-6E67-4E74-A87C-9167661C2D00}" dt="2021-06-29T02:17:55.543" v="9281"/>
          <ac:cxnSpMkLst>
            <pc:docMk/>
            <pc:sldMk cId="1329797221" sldId="296"/>
            <ac:cxnSpMk id="41" creationId="{D361127F-4EA9-4D24-BC57-0FAFDA03D263}"/>
          </ac:cxnSpMkLst>
        </pc:cxnChg>
        <pc:cxnChg chg="add mod">
          <ac:chgData name="Amy Jorgensen" userId="3fe9a964-726e-4561-b5ce-996e5b2c4170" providerId="ADAL" clId="{5B0EDFB5-6E67-4E74-A87C-9167661C2D00}" dt="2021-06-29T09:28:17.728" v="10008" actId="164"/>
          <ac:cxnSpMkLst>
            <pc:docMk/>
            <pc:sldMk cId="1329797221" sldId="296"/>
            <ac:cxnSpMk id="45" creationId="{2E70F4C0-A453-4B30-9EB2-D793095AC154}"/>
          </ac:cxnSpMkLst>
        </pc:cxnChg>
        <pc:cxnChg chg="add mod">
          <ac:chgData name="Amy Jorgensen" userId="3fe9a964-726e-4561-b5ce-996e5b2c4170" providerId="ADAL" clId="{5B0EDFB5-6E67-4E74-A87C-9167661C2D00}" dt="2021-06-29T09:28:17.728" v="10008" actId="164"/>
          <ac:cxnSpMkLst>
            <pc:docMk/>
            <pc:sldMk cId="1329797221" sldId="296"/>
            <ac:cxnSpMk id="50" creationId="{B0281B29-AF11-4E53-8AFD-A2778909B0AA}"/>
          </ac:cxnSpMkLst>
        </pc:cxnChg>
        <pc:cxnChg chg="add mod">
          <ac:chgData name="Amy Jorgensen" userId="3fe9a964-726e-4561-b5ce-996e5b2c4170" providerId="ADAL" clId="{5B0EDFB5-6E67-4E74-A87C-9167661C2D00}" dt="2021-06-29T09:28:17.728" v="10008" actId="164"/>
          <ac:cxnSpMkLst>
            <pc:docMk/>
            <pc:sldMk cId="1329797221" sldId="296"/>
            <ac:cxnSpMk id="60" creationId="{DCF3F0AD-DF5D-40DA-849E-78343B778F8A}"/>
          </ac:cxnSpMkLst>
        </pc:cxnChg>
        <pc:cxnChg chg="add mod">
          <ac:chgData name="Amy Jorgensen" userId="3fe9a964-726e-4561-b5ce-996e5b2c4170" providerId="ADAL" clId="{5B0EDFB5-6E67-4E74-A87C-9167661C2D00}" dt="2021-06-29T09:28:17.728" v="10008" actId="164"/>
          <ac:cxnSpMkLst>
            <pc:docMk/>
            <pc:sldMk cId="1329797221" sldId="296"/>
            <ac:cxnSpMk id="67" creationId="{0A3AF0FB-5832-498E-83A2-BE0BBC322ED6}"/>
          </ac:cxnSpMkLst>
        </pc:cxnChg>
        <pc:cxnChg chg="add mod ord">
          <ac:chgData name="Amy Jorgensen" userId="3fe9a964-726e-4561-b5ce-996e5b2c4170" providerId="ADAL" clId="{5B0EDFB5-6E67-4E74-A87C-9167661C2D00}" dt="2021-06-29T09:28:17.728" v="10008" actId="164"/>
          <ac:cxnSpMkLst>
            <pc:docMk/>
            <pc:sldMk cId="1329797221" sldId="296"/>
            <ac:cxnSpMk id="73" creationId="{D1E41E5A-5DA8-4E93-9349-B8846302F5F7}"/>
          </ac:cxnSpMkLst>
        </pc:cxnChg>
        <pc:cxnChg chg="add mod ord">
          <ac:chgData name="Amy Jorgensen" userId="3fe9a964-726e-4561-b5ce-996e5b2c4170" providerId="ADAL" clId="{5B0EDFB5-6E67-4E74-A87C-9167661C2D00}" dt="2021-06-29T09:28:17.728" v="10008" actId="164"/>
          <ac:cxnSpMkLst>
            <pc:docMk/>
            <pc:sldMk cId="1329797221" sldId="296"/>
            <ac:cxnSpMk id="77" creationId="{4BB4D238-1741-4619-9B9A-D959DDA24EE7}"/>
          </ac:cxnSpMkLst>
        </pc:cxnChg>
      </pc:sldChg>
      <pc:sldChg chg="modSp add mod">
        <pc:chgData name="Amy Jorgensen" userId="3fe9a964-726e-4561-b5ce-996e5b2c4170" providerId="ADAL" clId="{5B0EDFB5-6E67-4E74-A87C-9167661C2D00}" dt="2021-06-29T02:28:54.256" v="9824" actId="20577"/>
        <pc:sldMkLst>
          <pc:docMk/>
          <pc:sldMk cId="1295876598" sldId="297"/>
        </pc:sldMkLst>
        <pc:spChg chg="mod">
          <ac:chgData name="Amy Jorgensen" userId="3fe9a964-726e-4561-b5ce-996e5b2c4170" providerId="ADAL" clId="{5B0EDFB5-6E67-4E74-A87C-9167661C2D00}" dt="2021-06-29T02:27:12.243" v="9774" actId="20577"/>
          <ac:spMkLst>
            <pc:docMk/>
            <pc:sldMk cId="1295876598" sldId="297"/>
            <ac:spMk id="4" creationId="{5D2FD8C4-2BB8-416B-90CB-6AB8490BB8BE}"/>
          </ac:spMkLst>
        </pc:spChg>
        <pc:spChg chg="mod">
          <ac:chgData name="Amy Jorgensen" userId="3fe9a964-726e-4561-b5ce-996e5b2c4170" providerId="ADAL" clId="{5B0EDFB5-6E67-4E74-A87C-9167661C2D00}" dt="2021-06-29T02:26:01.558" v="9541" actId="20577"/>
          <ac:spMkLst>
            <pc:docMk/>
            <pc:sldMk cId="1295876598" sldId="297"/>
            <ac:spMk id="91" creationId="{00000000-0000-0000-0000-000000000000}"/>
          </ac:spMkLst>
        </pc:spChg>
        <pc:graphicFrameChg chg="modGraphic">
          <ac:chgData name="Amy Jorgensen" userId="3fe9a964-726e-4561-b5ce-996e5b2c4170" providerId="ADAL" clId="{5B0EDFB5-6E67-4E74-A87C-9167661C2D00}" dt="2021-06-29T02:28:54.256" v="9824" actId="20577"/>
          <ac:graphicFrameMkLst>
            <pc:docMk/>
            <pc:sldMk cId="1295876598" sldId="297"/>
            <ac:graphicFrameMk id="92" creationId="{00000000-0000-0000-0000-000000000000}"/>
          </ac:graphicFrameMkLst>
        </pc:graphicFrameChg>
      </pc:sldChg>
      <pc:sldChg chg="addSp delSp modSp add mod replId">
        <pc:chgData name="Amy Jorgensen" userId="3fe9a964-726e-4561-b5ce-996e5b2c4170" providerId="ADAL" clId="{5B0EDFB5-6E67-4E74-A87C-9167661C2D00}" dt="2021-06-29T09:28:42.179" v="10014" actId="20577"/>
        <pc:sldMkLst>
          <pc:docMk/>
          <pc:sldMk cId="2904108461" sldId="298"/>
        </pc:sldMkLst>
        <pc:spChg chg="add mod">
          <ac:chgData name="Amy Jorgensen" userId="3fe9a964-726e-4561-b5ce-996e5b2c4170" providerId="ADAL" clId="{5B0EDFB5-6E67-4E74-A87C-9167661C2D00}" dt="2021-06-29T09:28:04.759" v="10007" actId="164"/>
          <ac:spMkLst>
            <pc:docMk/>
            <pc:sldMk cId="2904108461" sldId="298"/>
            <ac:spMk id="23" creationId="{173DBD74-700A-43C7-9BC4-464CF1BDA6E9}"/>
          </ac:spMkLst>
        </pc:spChg>
        <pc:spChg chg="del">
          <ac:chgData name="Amy Jorgensen" userId="3fe9a964-726e-4561-b5ce-996e5b2c4170" providerId="ADAL" clId="{5B0EDFB5-6E67-4E74-A87C-9167661C2D00}" dt="2021-06-29T02:25:19.838" v="9513" actId="478"/>
          <ac:spMkLst>
            <pc:docMk/>
            <pc:sldMk cId="2904108461" sldId="298"/>
            <ac:spMk id="23" creationId="{4B11DBBF-18FD-4FCE-A7F7-81D39293AFC0}"/>
          </ac:spMkLst>
        </pc:spChg>
        <pc:spChg chg="del">
          <ac:chgData name="Amy Jorgensen" userId="3fe9a964-726e-4561-b5ce-996e5b2c4170" providerId="ADAL" clId="{5B0EDFB5-6E67-4E74-A87C-9167661C2D00}" dt="2021-06-29T02:25:09.358" v="9512" actId="478"/>
          <ac:spMkLst>
            <pc:docMk/>
            <pc:sldMk cId="2904108461" sldId="298"/>
            <ac:spMk id="24" creationId="{64CE0CBA-722F-4D96-9901-0D8CF2DA23F7}"/>
          </ac:spMkLst>
        </pc:spChg>
        <pc:spChg chg="add mod">
          <ac:chgData name="Amy Jorgensen" userId="3fe9a964-726e-4561-b5ce-996e5b2c4170" providerId="ADAL" clId="{5B0EDFB5-6E67-4E74-A87C-9167661C2D00}" dt="2021-06-29T09:28:04.759" v="10007" actId="164"/>
          <ac:spMkLst>
            <pc:docMk/>
            <pc:sldMk cId="2904108461" sldId="298"/>
            <ac:spMk id="24" creationId="{6B375891-7003-4090-A58A-BE2A24BA24C9}"/>
          </ac:spMkLst>
        </pc:spChg>
        <pc:spChg chg="del">
          <ac:chgData name="Amy Jorgensen" userId="3fe9a964-726e-4561-b5ce-996e5b2c4170" providerId="ADAL" clId="{5B0EDFB5-6E67-4E74-A87C-9167661C2D00}" dt="2021-06-29T02:25:19.838" v="9513" actId="478"/>
          <ac:spMkLst>
            <pc:docMk/>
            <pc:sldMk cId="2904108461" sldId="298"/>
            <ac:spMk id="34" creationId="{96A6C129-2EE2-4C87-B5B9-4D9E3B69752D}"/>
          </ac:spMkLst>
        </pc:spChg>
        <pc:spChg chg="add mod">
          <ac:chgData name="Amy Jorgensen" userId="3fe9a964-726e-4561-b5ce-996e5b2c4170" providerId="ADAL" clId="{5B0EDFB5-6E67-4E74-A87C-9167661C2D00}" dt="2021-06-29T09:28:04.759" v="10007" actId="164"/>
          <ac:spMkLst>
            <pc:docMk/>
            <pc:sldMk cId="2904108461" sldId="298"/>
            <ac:spMk id="34" creationId="{EAC5FD40-D799-4FAB-88E5-7F5E65FDAD1B}"/>
          </ac:spMkLst>
        </pc:spChg>
        <pc:spChg chg="del">
          <ac:chgData name="Amy Jorgensen" userId="3fe9a964-726e-4561-b5ce-996e5b2c4170" providerId="ADAL" clId="{5B0EDFB5-6E67-4E74-A87C-9167661C2D00}" dt="2021-06-29T02:25:09.358" v="9512" actId="478"/>
          <ac:spMkLst>
            <pc:docMk/>
            <pc:sldMk cId="2904108461" sldId="298"/>
            <ac:spMk id="35" creationId="{42E0CC2C-5BC0-4399-B1BE-1043F8550373}"/>
          </ac:spMkLst>
        </pc:spChg>
        <pc:spChg chg="add mod">
          <ac:chgData name="Amy Jorgensen" userId="3fe9a964-726e-4561-b5ce-996e5b2c4170" providerId="ADAL" clId="{5B0EDFB5-6E67-4E74-A87C-9167661C2D00}" dt="2021-06-29T09:28:04.759" v="10007" actId="164"/>
          <ac:spMkLst>
            <pc:docMk/>
            <pc:sldMk cId="2904108461" sldId="298"/>
            <ac:spMk id="35" creationId="{8BFCE5A4-2852-49A3-9D48-D60FF717E793}"/>
          </ac:spMkLst>
        </pc:spChg>
        <pc:spChg chg="del">
          <ac:chgData name="Amy Jorgensen" userId="3fe9a964-726e-4561-b5ce-996e5b2c4170" providerId="ADAL" clId="{5B0EDFB5-6E67-4E74-A87C-9167661C2D00}" dt="2021-06-29T02:25:19.838" v="9513" actId="478"/>
          <ac:spMkLst>
            <pc:docMk/>
            <pc:sldMk cId="2904108461" sldId="298"/>
            <ac:spMk id="43" creationId="{801FE11D-2ED4-4FCD-9786-78BCDB436AD3}"/>
          </ac:spMkLst>
        </pc:spChg>
        <pc:spChg chg="del">
          <ac:chgData name="Amy Jorgensen" userId="3fe9a964-726e-4561-b5ce-996e5b2c4170" providerId="ADAL" clId="{5B0EDFB5-6E67-4E74-A87C-9167661C2D00}" dt="2021-06-29T02:25:09.358" v="9512" actId="478"/>
          <ac:spMkLst>
            <pc:docMk/>
            <pc:sldMk cId="2904108461" sldId="298"/>
            <ac:spMk id="44" creationId="{A6E4385D-34D0-4F2D-B721-785515071559}"/>
          </ac:spMkLst>
        </pc:spChg>
        <pc:spChg chg="del">
          <ac:chgData name="Amy Jorgensen" userId="3fe9a964-726e-4561-b5ce-996e5b2c4170" providerId="ADAL" clId="{5B0EDFB5-6E67-4E74-A87C-9167661C2D00}" dt="2021-06-29T02:25:19.838" v="9513" actId="478"/>
          <ac:spMkLst>
            <pc:docMk/>
            <pc:sldMk cId="2904108461" sldId="298"/>
            <ac:spMk id="48" creationId="{643009DB-8FD5-49F9-A58F-7F1BC9D4E5E4}"/>
          </ac:spMkLst>
        </pc:spChg>
        <pc:spChg chg="del">
          <ac:chgData name="Amy Jorgensen" userId="3fe9a964-726e-4561-b5ce-996e5b2c4170" providerId="ADAL" clId="{5B0EDFB5-6E67-4E74-A87C-9167661C2D00}" dt="2021-06-29T02:25:09.358" v="9512" actId="478"/>
          <ac:spMkLst>
            <pc:docMk/>
            <pc:sldMk cId="2904108461" sldId="298"/>
            <ac:spMk id="49" creationId="{50A0004F-F9D9-425D-873D-647E6B44B025}"/>
          </ac:spMkLst>
        </pc:spChg>
        <pc:spChg chg="add mod">
          <ac:chgData name="Amy Jorgensen" userId="3fe9a964-726e-4561-b5ce-996e5b2c4170" providerId="ADAL" clId="{5B0EDFB5-6E67-4E74-A87C-9167661C2D00}" dt="2021-06-29T09:28:04.759" v="10007" actId="164"/>
          <ac:spMkLst>
            <pc:docMk/>
            <pc:sldMk cId="2904108461" sldId="298"/>
            <ac:spMk id="49" creationId="{D0664C4A-7C88-48F5-8D3E-44D6B0962EBF}"/>
          </ac:spMkLst>
        </pc:spChg>
        <pc:spChg chg="add mod">
          <ac:chgData name="Amy Jorgensen" userId="3fe9a964-726e-4561-b5ce-996e5b2c4170" providerId="ADAL" clId="{5B0EDFB5-6E67-4E74-A87C-9167661C2D00}" dt="2021-06-29T09:28:04.759" v="10007" actId="164"/>
          <ac:spMkLst>
            <pc:docMk/>
            <pc:sldMk cId="2904108461" sldId="298"/>
            <ac:spMk id="50" creationId="{863F8BE7-98F5-44D0-B494-A8C09A80A78F}"/>
          </ac:spMkLst>
        </pc:spChg>
        <pc:spChg chg="add mod">
          <ac:chgData name="Amy Jorgensen" userId="3fe9a964-726e-4561-b5ce-996e5b2c4170" providerId="ADAL" clId="{5B0EDFB5-6E67-4E74-A87C-9167661C2D00}" dt="2021-06-29T09:28:04.759" v="10007" actId="164"/>
          <ac:spMkLst>
            <pc:docMk/>
            <pc:sldMk cId="2904108461" sldId="298"/>
            <ac:spMk id="54" creationId="{21563EFC-3577-451F-822E-4EC755F4BC93}"/>
          </ac:spMkLst>
        </pc:spChg>
        <pc:spChg chg="add mod">
          <ac:chgData name="Amy Jorgensen" userId="3fe9a964-726e-4561-b5ce-996e5b2c4170" providerId="ADAL" clId="{5B0EDFB5-6E67-4E74-A87C-9167661C2D00}" dt="2021-06-29T09:28:04.759" v="10007" actId="164"/>
          <ac:spMkLst>
            <pc:docMk/>
            <pc:sldMk cId="2904108461" sldId="298"/>
            <ac:spMk id="55" creationId="{DC2C6170-1CB5-43AA-916F-6B2717D9BA3C}"/>
          </ac:spMkLst>
        </pc:spChg>
        <pc:spChg chg="add mod">
          <ac:chgData name="Amy Jorgensen" userId="3fe9a964-726e-4561-b5ce-996e5b2c4170" providerId="ADAL" clId="{5B0EDFB5-6E67-4E74-A87C-9167661C2D00}" dt="2021-06-29T09:28:04.759" v="10007" actId="164"/>
          <ac:spMkLst>
            <pc:docMk/>
            <pc:sldMk cId="2904108461" sldId="298"/>
            <ac:spMk id="58" creationId="{9236ED42-707C-4294-BA0B-F44FCCDC8AE1}"/>
          </ac:spMkLst>
        </pc:spChg>
        <pc:spChg chg="del">
          <ac:chgData name="Amy Jorgensen" userId="3fe9a964-726e-4561-b5ce-996e5b2c4170" providerId="ADAL" clId="{5B0EDFB5-6E67-4E74-A87C-9167661C2D00}" dt="2021-06-29T02:25:19.838" v="9513" actId="478"/>
          <ac:spMkLst>
            <pc:docMk/>
            <pc:sldMk cId="2904108461" sldId="298"/>
            <ac:spMk id="58" creationId="{C1F28370-A9E0-48FB-B83C-63F08EABADC7}"/>
          </ac:spMkLst>
        </pc:spChg>
        <pc:spChg chg="del">
          <ac:chgData name="Amy Jorgensen" userId="3fe9a964-726e-4561-b5ce-996e5b2c4170" providerId="ADAL" clId="{5B0EDFB5-6E67-4E74-A87C-9167661C2D00}" dt="2021-06-29T02:25:09.358" v="9512" actId="478"/>
          <ac:spMkLst>
            <pc:docMk/>
            <pc:sldMk cId="2904108461" sldId="298"/>
            <ac:spMk id="59" creationId="{9ED6BC1F-6214-4737-A7CE-8EF92301BD12}"/>
          </ac:spMkLst>
        </pc:spChg>
        <pc:spChg chg="add mod">
          <ac:chgData name="Amy Jorgensen" userId="3fe9a964-726e-4561-b5ce-996e5b2c4170" providerId="ADAL" clId="{5B0EDFB5-6E67-4E74-A87C-9167661C2D00}" dt="2021-06-29T09:28:04.759" v="10007" actId="164"/>
          <ac:spMkLst>
            <pc:docMk/>
            <pc:sldMk cId="2904108461" sldId="298"/>
            <ac:spMk id="59" creationId="{C5C27A6B-CF4C-47E7-820A-63370ED5E858}"/>
          </ac:spMkLst>
        </pc:spChg>
        <pc:spChg chg="add mod">
          <ac:chgData name="Amy Jorgensen" userId="3fe9a964-726e-4561-b5ce-996e5b2c4170" providerId="ADAL" clId="{5B0EDFB5-6E67-4E74-A87C-9167661C2D00}" dt="2021-06-29T09:28:04.759" v="10007" actId="164"/>
          <ac:spMkLst>
            <pc:docMk/>
            <pc:sldMk cId="2904108461" sldId="298"/>
            <ac:spMk id="62" creationId="{B329CF5C-3D6A-4173-A754-476994110E82}"/>
          </ac:spMkLst>
        </pc:spChg>
        <pc:spChg chg="add mod">
          <ac:chgData name="Amy Jorgensen" userId="3fe9a964-726e-4561-b5ce-996e5b2c4170" providerId="ADAL" clId="{5B0EDFB5-6E67-4E74-A87C-9167661C2D00}" dt="2021-06-29T09:28:04.759" v="10007" actId="164"/>
          <ac:spMkLst>
            <pc:docMk/>
            <pc:sldMk cId="2904108461" sldId="298"/>
            <ac:spMk id="63" creationId="{3522BC03-242A-4699-962B-86C455FF9A74}"/>
          </ac:spMkLst>
        </pc:spChg>
        <pc:spChg chg="del">
          <ac:chgData name="Amy Jorgensen" userId="3fe9a964-726e-4561-b5ce-996e5b2c4170" providerId="ADAL" clId="{5B0EDFB5-6E67-4E74-A87C-9167661C2D00}" dt="2021-06-29T02:25:19.838" v="9513" actId="478"/>
          <ac:spMkLst>
            <pc:docMk/>
            <pc:sldMk cId="2904108461" sldId="298"/>
            <ac:spMk id="65" creationId="{50CFC246-A9CF-4AC0-BDC0-DE54C840E1AA}"/>
          </ac:spMkLst>
        </pc:spChg>
        <pc:spChg chg="del">
          <ac:chgData name="Amy Jorgensen" userId="3fe9a964-726e-4561-b5ce-996e5b2c4170" providerId="ADAL" clId="{5B0EDFB5-6E67-4E74-A87C-9167661C2D00}" dt="2021-06-29T02:25:09.358" v="9512" actId="478"/>
          <ac:spMkLst>
            <pc:docMk/>
            <pc:sldMk cId="2904108461" sldId="298"/>
            <ac:spMk id="66" creationId="{8749C434-A643-41EA-899F-E440A19B2413}"/>
          </ac:spMkLst>
        </pc:spChg>
        <pc:spChg chg="add mod">
          <ac:chgData name="Amy Jorgensen" userId="3fe9a964-726e-4561-b5ce-996e5b2c4170" providerId="ADAL" clId="{5B0EDFB5-6E67-4E74-A87C-9167661C2D00}" dt="2021-06-29T09:28:04.759" v="10007" actId="164"/>
          <ac:spMkLst>
            <pc:docMk/>
            <pc:sldMk cId="2904108461" sldId="298"/>
            <ac:spMk id="66" creationId="{DAC6104E-C4D6-404B-9F09-55B0D9359FA1}"/>
          </ac:spMkLst>
        </pc:spChg>
        <pc:spChg chg="add mod">
          <ac:chgData name="Amy Jorgensen" userId="3fe9a964-726e-4561-b5ce-996e5b2c4170" providerId="ADAL" clId="{5B0EDFB5-6E67-4E74-A87C-9167661C2D00}" dt="2021-06-29T09:28:04.759" v="10007" actId="164"/>
          <ac:spMkLst>
            <pc:docMk/>
            <pc:sldMk cId="2904108461" sldId="298"/>
            <ac:spMk id="67" creationId="{185A9481-7929-463C-9D7A-5523EE8C114C}"/>
          </ac:spMkLst>
        </pc:spChg>
        <pc:spChg chg="add mod">
          <ac:chgData name="Amy Jorgensen" userId="3fe9a964-726e-4561-b5ce-996e5b2c4170" providerId="ADAL" clId="{5B0EDFB5-6E67-4E74-A87C-9167661C2D00}" dt="2021-06-29T09:28:04.759" v="10007" actId="164"/>
          <ac:spMkLst>
            <pc:docMk/>
            <pc:sldMk cId="2904108461" sldId="298"/>
            <ac:spMk id="70" creationId="{808C48B0-8179-41A4-9E85-68BDDDC68A9F}"/>
          </ac:spMkLst>
        </pc:spChg>
        <pc:spChg chg="del">
          <ac:chgData name="Amy Jorgensen" userId="3fe9a964-726e-4561-b5ce-996e5b2c4170" providerId="ADAL" clId="{5B0EDFB5-6E67-4E74-A87C-9167661C2D00}" dt="2021-06-29T02:25:19.838" v="9513" actId="478"/>
          <ac:spMkLst>
            <pc:docMk/>
            <pc:sldMk cId="2904108461" sldId="298"/>
            <ac:spMk id="71" creationId="{C5785CDA-CA6C-416A-AA98-55E1785732B4}"/>
          </ac:spMkLst>
        </pc:spChg>
        <pc:spChg chg="add mod">
          <ac:chgData name="Amy Jorgensen" userId="3fe9a964-726e-4561-b5ce-996e5b2c4170" providerId="ADAL" clId="{5B0EDFB5-6E67-4E74-A87C-9167661C2D00}" dt="2021-06-29T09:28:04.759" v="10007" actId="164"/>
          <ac:spMkLst>
            <pc:docMk/>
            <pc:sldMk cId="2904108461" sldId="298"/>
            <ac:spMk id="71" creationId="{CE53548F-B399-4A47-8A73-4D33306783AE}"/>
          </ac:spMkLst>
        </pc:spChg>
        <pc:spChg chg="del">
          <ac:chgData name="Amy Jorgensen" userId="3fe9a964-726e-4561-b5ce-996e5b2c4170" providerId="ADAL" clId="{5B0EDFB5-6E67-4E74-A87C-9167661C2D00}" dt="2021-06-29T02:25:19.838" v="9513" actId="478"/>
          <ac:spMkLst>
            <pc:docMk/>
            <pc:sldMk cId="2904108461" sldId="298"/>
            <ac:spMk id="72" creationId="{1D81C048-6029-4378-9183-BB68C5B70491}"/>
          </ac:spMkLst>
        </pc:spChg>
        <pc:spChg chg="del">
          <ac:chgData name="Amy Jorgensen" userId="3fe9a964-726e-4561-b5ce-996e5b2c4170" providerId="ADAL" clId="{5B0EDFB5-6E67-4E74-A87C-9167661C2D00}" dt="2021-06-29T02:25:19.838" v="9513" actId="478"/>
          <ac:spMkLst>
            <pc:docMk/>
            <pc:sldMk cId="2904108461" sldId="298"/>
            <ac:spMk id="75" creationId="{DD092C2B-FFEE-4E81-913A-51287C1DF9BF}"/>
          </ac:spMkLst>
        </pc:spChg>
        <pc:spChg chg="del">
          <ac:chgData name="Amy Jorgensen" userId="3fe9a964-726e-4561-b5ce-996e5b2c4170" providerId="ADAL" clId="{5B0EDFB5-6E67-4E74-A87C-9167661C2D00}" dt="2021-06-29T02:25:19.838" v="9513" actId="478"/>
          <ac:spMkLst>
            <pc:docMk/>
            <pc:sldMk cId="2904108461" sldId="298"/>
            <ac:spMk id="76" creationId="{7441521A-5EEA-4EFF-8384-3EEA9F57E99C}"/>
          </ac:spMkLst>
        </pc:spChg>
        <pc:spChg chg="mod">
          <ac:chgData name="Amy Jorgensen" userId="3fe9a964-726e-4561-b5ce-996e5b2c4170" providerId="ADAL" clId="{5B0EDFB5-6E67-4E74-A87C-9167661C2D00}" dt="2021-06-29T09:28:42.179" v="10014" actId="20577"/>
          <ac:spMkLst>
            <pc:docMk/>
            <pc:sldMk cId="2904108461" sldId="298"/>
            <ac:spMk id="91" creationId="{00000000-0000-0000-0000-000000000000}"/>
          </ac:spMkLst>
        </pc:spChg>
        <pc:grpChg chg="add del mod">
          <ac:chgData name="Amy Jorgensen" userId="3fe9a964-726e-4561-b5ce-996e5b2c4170" providerId="ADAL" clId="{5B0EDFB5-6E67-4E74-A87C-9167661C2D00}" dt="2021-06-29T09:20:16.209" v="9939" actId="478"/>
          <ac:grpSpMkLst>
            <pc:docMk/>
            <pc:sldMk cId="2904108461" sldId="298"/>
            <ac:grpSpMk id="16" creationId="{D6FD77BC-DABB-4FAD-9224-9EBB0D5E8CAC}"/>
          </ac:grpSpMkLst>
        </pc:grpChg>
        <pc:grpChg chg="del">
          <ac:chgData name="Amy Jorgensen" userId="3fe9a964-726e-4561-b5ce-996e5b2c4170" providerId="ADAL" clId="{5B0EDFB5-6E67-4E74-A87C-9167661C2D00}" dt="2021-06-29T02:25:09.358" v="9512" actId="478"/>
          <ac:grpSpMkLst>
            <pc:docMk/>
            <pc:sldMk cId="2904108461" sldId="298"/>
            <ac:grpSpMk id="18" creationId="{9BEF63A7-85FB-4743-A40B-E0ED85E17994}"/>
          </ac:grpSpMkLst>
        </pc:grpChg>
        <pc:grpChg chg="del">
          <ac:chgData name="Amy Jorgensen" userId="3fe9a964-726e-4561-b5ce-996e5b2c4170" providerId="ADAL" clId="{5B0EDFB5-6E67-4E74-A87C-9167661C2D00}" dt="2021-06-29T02:25:19.838" v="9513" actId="478"/>
          <ac:grpSpMkLst>
            <pc:docMk/>
            <pc:sldMk cId="2904108461" sldId="298"/>
            <ac:grpSpMk id="19" creationId="{B57DFB54-5C5E-4DC7-BDBB-A160DA582405}"/>
          </ac:grpSpMkLst>
        </pc:grpChg>
        <pc:grpChg chg="add mod">
          <ac:chgData name="Amy Jorgensen" userId="3fe9a964-726e-4561-b5ce-996e5b2c4170" providerId="ADAL" clId="{5B0EDFB5-6E67-4E74-A87C-9167661C2D00}" dt="2021-06-29T09:28:04.759" v="10007" actId="164"/>
          <ac:grpSpMkLst>
            <pc:docMk/>
            <pc:sldMk cId="2904108461" sldId="298"/>
            <ac:grpSpMk id="69" creationId="{9CDFD188-9C01-41BC-8B4F-D17D1731A611}"/>
          </ac:grpSpMkLst>
        </pc:grpChg>
        <pc:picChg chg="add mod modCrop">
          <ac:chgData name="Amy Jorgensen" userId="3fe9a964-726e-4561-b5ce-996e5b2c4170" providerId="ADAL" clId="{5B0EDFB5-6E67-4E74-A87C-9167661C2D00}" dt="2021-06-29T09:28:04.759" v="10007" actId="164"/>
          <ac:picMkLst>
            <pc:docMk/>
            <pc:sldMk cId="2904108461" sldId="298"/>
            <ac:picMk id="3" creationId="{3CC91743-25CC-46CE-A439-E5DD66C30FF1}"/>
          </ac:picMkLst>
        </pc:picChg>
        <pc:picChg chg="add mod modCrop">
          <ac:chgData name="Amy Jorgensen" userId="3fe9a964-726e-4561-b5ce-996e5b2c4170" providerId="ADAL" clId="{5B0EDFB5-6E67-4E74-A87C-9167661C2D00}" dt="2021-06-29T09:28:04.759" v="10007" actId="164"/>
          <ac:picMkLst>
            <pc:docMk/>
            <pc:sldMk cId="2904108461" sldId="298"/>
            <ac:picMk id="5" creationId="{80215018-BB32-4902-99FE-00DF009FE69D}"/>
          </ac:picMkLst>
        </pc:picChg>
        <pc:picChg chg="add mod modCrop">
          <ac:chgData name="Amy Jorgensen" userId="3fe9a964-726e-4561-b5ce-996e5b2c4170" providerId="ADAL" clId="{5B0EDFB5-6E67-4E74-A87C-9167661C2D00}" dt="2021-06-29T09:28:04.759" v="10007" actId="164"/>
          <ac:picMkLst>
            <pc:docMk/>
            <pc:sldMk cId="2904108461" sldId="298"/>
            <ac:picMk id="8" creationId="{C2AEADD0-31FE-4777-B794-2E9B53085338}"/>
          </ac:picMkLst>
        </pc:picChg>
        <pc:picChg chg="add mod modCrop">
          <ac:chgData name="Amy Jorgensen" userId="3fe9a964-726e-4561-b5ce-996e5b2c4170" providerId="ADAL" clId="{5B0EDFB5-6E67-4E74-A87C-9167661C2D00}" dt="2021-06-29T09:28:04.759" v="10007" actId="164"/>
          <ac:picMkLst>
            <pc:docMk/>
            <pc:sldMk cId="2904108461" sldId="298"/>
            <ac:picMk id="9" creationId="{D9156185-AF9C-45DD-8B3B-4D61D49B1AD7}"/>
          </ac:picMkLst>
        </pc:picChg>
        <pc:picChg chg="add mod modCrop">
          <ac:chgData name="Amy Jorgensen" userId="3fe9a964-726e-4561-b5ce-996e5b2c4170" providerId="ADAL" clId="{5B0EDFB5-6E67-4E74-A87C-9167661C2D00}" dt="2021-06-29T09:28:04.759" v="10007" actId="164"/>
          <ac:picMkLst>
            <pc:docMk/>
            <pc:sldMk cId="2904108461" sldId="298"/>
            <ac:picMk id="10" creationId="{B268D564-727B-408F-A2D5-7C12CF5B7B3A}"/>
          </ac:picMkLst>
        </pc:picChg>
        <pc:picChg chg="add mod modCrop">
          <ac:chgData name="Amy Jorgensen" userId="3fe9a964-726e-4561-b5ce-996e5b2c4170" providerId="ADAL" clId="{5B0EDFB5-6E67-4E74-A87C-9167661C2D00}" dt="2021-06-29T09:28:04.759" v="10007" actId="164"/>
          <ac:picMkLst>
            <pc:docMk/>
            <pc:sldMk cId="2904108461" sldId="298"/>
            <ac:picMk id="11" creationId="{BEEFD3B6-2FC1-46B9-A02B-E1CD24DDF895}"/>
          </ac:picMkLst>
        </pc:picChg>
        <pc:picChg chg="add mod modCrop">
          <ac:chgData name="Amy Jorgensen" userId="3fe9a964-726e-4561-b5ce-996e5b2c4170" providerId="ADAL" clId="{5B0EDFB5-6E67-4E74-A87C-9167661C2D00}" dt="2021-06-29T09:28:04.759" v="10007" actId="164"/>
          <ac:picMkLst>
            <pc:docMk/>
            <pc:sldMk cId="2904108461" sldId="298"/>
            <ac:picMk id="12" creationId="{127EB253-4624-4BCD-A087-F0F5BD856757}"/>
          </ac:picMkLst>
        </pc:picChg>
        <pc:picChg chg="add mod modCrop">
          <ac:chgData name="Amy Jorgensen" userId="3fe9a964-726e-4561-b5ce-996e5b2c4170" providerId="ADAL" clId="{5B0EDFB5-6E67-4E74-A87C-9167661C2D00}" dt="2021-06-29T09:28:04.759" v="10007" actId="164"/>
          <ac:picMkLst>
            <pc:docMk/>
            <pc:sldMk cId="2904108461" sldId="298"/>
            <ac:picMk id="13" creationId="{BD9F9311-2714-4CB4-AFAF-D82BAECE8E72}"/>
          </ac:picMkLst>
        </pc:picChg>
        <pc:picChg chg="add del mod modCrop">
          <ac:chgData name="Amy Jorgensen" userId="3fe9a964-726e-4561-b5ce-996e5b2c4170" providerId="ADAL" clId="{5B0EDFB5-6E67-4E74-A87C-9167661C2D00}" dt="2021-06-29T09:17:10.159" v="9867" actId="478"/>
          <ac:picMkLst>
            <pc:docMk/>
            <pc:sldMk cId="2904108461" sldId="298"/>
            <ac:picMk id="14" creationId="{96CE4E6A-F66B-4D17-B6D5-273B0977CD0A}"/>
          </ac:picMkLst>
        </pc:picChg>
        <pc:picChg chg="add mod modCrop">
          <ac:chgData name="Amy Jorgensen" userId="3fe9a964-726e-4561-b5ce-996e5b2c4170" providerId="ADAL" clId="{5B0EDFB5-6E67-4E74-A87C-9167661C2D00}" dt="2021-06-29T09:28:04.759" v="10007" actId="164"/>
          <ac:picMkLst>
            <pc:docMk/>
            <pc:sldMk cId="2904108461" sldId="298"/>
            <ac:picMk id="15" creationId="{2BBC25C6-521F-4F14-A185-9B0C8AD7E419}"/>
          </ac:picMkLst>
        </pc:picChg>
        <pc:picChg chg="mod">
          <ac:chgData name="Amy Jorgensen" userId="3fe9a964-726e-4561-b5ce-996e5b2c4170" providerId="ADAL" clId="{5B0EDFB5-6E67-4E74-A87C-9167661C2D00}" dt="2021-06-29T09:20:13.259" v="9938"/>
          <ac:picMkLst>
            <pc:docMk/>
            <pc:sldMk cId="2904108461" sldId="298"/>
            <ac:picMk id="17" creationId="{2A488DE5-2693-4666-B4F6-C76E2C5D9B77}"/>
          </ac:picMkLst>
        </pc:picChg>
        <pc:picChg chg="mod">
          <ac:chgData name="Amy Jorgensen" userId="3fe9a964-726e-4561-b5ce-996e5b2c4170" providerId="ADAL" clId="{5B0EDFB5-6E67-4E74-A87C-9167661C2D00}" dt="2021-06-29T09:20:13.259" v="9938"/>
          <ac:picMkLst>
            <pc:docMk/>
            <pc:sldMk cId="2904108461" sldId="298"/>
            <ac:picMk id="18" creationId="{259B8B66-6C50-4CD4-816F-28BE78AD092D}"/>
          </ac:picMkLst>
        </pc:picChg>
        <pc:picChg chg="mod">
          <ac:chgData name="Amy Jorgensen" userId="3fe9a964-726e-4561-b5ce-996e5b2c4170" providerId="ADAL" clId="{5B0EDFB5-6E67-4E74-A87C-9167661C2D00}" dt="2021-06-29T09:20:13.259" v="9938"/>
          <ac:picMkLst>
            <pc:docMk/>
            <pc:sldMk cId="2904108461" sldId="298"/>
            <ac:picMk id="19" creationId="{B22071D5-99E8-45B7-A788-0789365E0EE4}"/>
          </ac:picMkLst>
        </pc:picChg>
        <pc:picChg chg="mod">
          <ac:chgData name="Amy Jorgensen" userId="3fe9a964-726e-4561-b5ce-996e5b2c4170" providerId="ADAL" clId="{5B0EDFB5-6E67-4E74-A87C-9167661C2D00}" dt="2021-06-29T09:20:13.259" v="9938"/>
          <ac:picMkLst>
            <pc:docMk/>
            <pc:sldMk cId="2904108461" sldId="298"/>
            <ac:picMk id="20" creationId="{4BBDF1A5-1CE8-4FA2-893C-90A4ACBB0116}"/>
          </ac:picMkLst>
        </pc:picChg>
        <pc:picChg chg="del">
          <ac:chgData name="Amy Jorgensen" userId="3fe9a964-726e-4561-b5ce-996e5b2c4170" providerId="ADAL" clId="{5B0EDFB5-6E67-4E74-A87C-9167661C2D00}" dt="2021-06-29T02:25:19.838" v="9513" actId="478"/>
          <ac:picMkLst>
            <pc:docMk/>
            <pc:sldMk cId="2904108461" sldId="298"/>
            <ac:picMk id="21" creationId="{2910033F-2460-47CA-9A6F-663B792176AA}"/>
          </ac:picMkLst>
        </pc:picChg>
        <pc:picChg chg="mod">
          <ac:chgData name="Amy Jorgensen" userId="3fe9a964-726e-4561-b5ce-996e5b2c4170" providerId="ADAL" clId="{5B0EDFB5-6E67-4E74-A87C-9167661C2D00}" dt="2021-06-29T09:20:13.259" v="9938"/>
          <ac:picMkLst>
            <pc:docMk/>
            <pc:sldMk cId="2904108461" sldId="298"/>
            <ac:picMk id="21" creationId="{4C724C58-FCDC-492D-939A-ED8936223306}"/>
          </ac:picMkLst>
        </pc:picChg>
        <pc:picChg chg="mod">
          <ac:chgData name="Amy Jorgensen" userId="3fe9a964-726e-4561-b5ce-996e5b2c4170" providerId="ADAL" clId="{5B0EDFB5-6E67-4E74-A87C-9167661C2D00}" dt="2021-06-29T09:20:13.259" v="9938"/>
          <ac:picMkLst>
            <pc:docMk/>
            <pc:sldMk cId="2904108461" sldId="298"/>
            <ac:picMk id="22" creationId="{C95DDA01-DF6E-4651-A5E8-44B42F7E7902}"/>
          </ac:picMkLst>
        </pc:picChg>
        <pc:cxnChg chg="add mod">
          <ac:chgData name="Amy Jorgensen" userId="3fe9a964-726e-4561-b5ce-996e5b2c4170" providerId="ADAL" clId="{5B0EDFB5-6E67-4E74-A87C-9167661C2D00}" dt="2021-06-29T09:28:04.759" v="10007" actId="164"/>
          <ac:cxnSpMkLst>
            <pc:docMk/>
            <pc:sldMk cId="2904108461" sldId="298"/>
            <ac:cxnSpMk id="25" creationId="{B0617E7E-78E8-4E69-9EA2-5C9B386D6669}"/>
          </ac:cxnSpMkLst>
        </pc:cxnChg>
        <pc:cxnChg chg="del mod">
          <ac:chgData name="Amy Jorgensen" userId="3fe9a964-726e-4561-b5ce-996e5b2c4170" providerId="ADAL" clId="{5B0EDFB5-6E67-4E74-A87C-9167661C2D00}" dt="2021-06-29T02:25:21.868" v="9514" actId="478"/>
          <ac:cxnSpMkLst>
            <pc:docMk/>
            <pc:sldMk cId="2904108461" sldId="298"/>
            <ac:cxnSpMk id="25" creationId="{E5C4AA89-B578-484D-B07D-291A10723FD3}"/>
          </ac:cxnSpMkLst>
        </pc:cxnChg>
        <pc:cxnChg chg="del mod">
          <ac:chgData name="Amy Jorgensen" userId="3fe9a964-726e-4561-b5ce-996e5b2c4170" providerId="ADAL" clId="{5B0EDFB5-6E67-4E74-A87C-9167661C2D00}" dt="2021-06-29T02:25:19.838" v="9513" actId="478"/>
          <ac:cxnSpMkLst>
            <pc:docMk/>
            <pc:sldMk cId="2904108461" sldId="298"/>
            <ac:cxnSpMk id="36" creationId="{307D6C97-06A0-402F-A726-9EBECBE14744}"/>
          </ac:cxnSpMkLst>
        </pc:cxnChg>
        <pc:cxnChg chg="add mod">
          <ac:chgData name="Amy Jorgensen" userId="3fe9a964-726e-4561-b5ce-996e5b2c4170" providerId="ADAL" clId="{5B0EDFB5-6E67-4E74-A87C-9167661C2D00}" dt="2021-06-29T09:28:04.759" v="10007" actId="164"/>
          <ac:cxnSpMkLst>
            <pc:docMk/>
            <pc:sldMk cId="2904108461" sldId="298"/>
            <ac:cxnSpMk id="36" creationId="{60FE5DB0-A729-45C0-8B08-A9561D2BFB86}"/>
          </ac:cxnSpMkLst>
        </pc:cxnChg>
        <pc:cxnChg chg="del mod">
          <ac:chgData name="Amy Jorgensen" userId="3fe9a964-726e-4561-b5ce-996e5b2c4170" providerId="ADAL" clId="{5B0EDFB5-6E67-4E74-A87C-9167661C2D00}" dt="2021-06-29T02:25:19.838" v="9513" actId="478"/>
          <ac:cxnSpMkLst>
            <pc:docMk/>
            <pc:sldMk cId="2904108461" sldId="298"/>
            <ac:cxnSpMk id="45" creationId="{2E70F4C0-A453-4B30-9EB2-D793095AC154}"/>
          </ac:cxnSpMkLst>
        </pc:cxnChg>
        <pc:cxnChg chg="del mod">
          <ac:chgData name="Amy Jorgensen" userId="3fe9a964-726e-4561-b5ce-996e5b2c4170" providerId="ADAL" clId="{5B0EDFB5-6E67-4E74-A87C-9167661C2D00}" dt="2021-06-29T02:25:19.838" v="9513" actId="478"/>
          <ac:cxnSpMkLst>
            <pc:docMk/>
            <pc:sldMk cId="2904108461" sldId="298"/>
            <ac:cxnSpMk id="50" creationId="{B0281B29-AF11-4E53-8AFD-A2778909B0AA}"/>
          </ac:cxnSpMkLst>
        </pc:cxnChg>
        <pc:cxnChg chg="add mod">
          <ac:chgData name="Amy Jorgensen" userId="3fe9a964-726e-4561-b5ce-996e5b2c4170" providerId="ADAL" clId="{5B0EDFB5-6E67-4E74-A87C-9167661C2D00}" dt="2021-06-29T09:28:04.759" v="10007" actId="164"/>
          <ac:cxnSpMkLst>
            <pc:docMk/>
            <pc:sldMk cId="2904108461" sldId="298"/>
            <ac:cxnSpMk id="51" creationId="{56A07B6F-3AD5-4ACA-8821-636D8F4B1D6A}"/>
          </ac:cxnSpMkLst>
        </pc:cxnChg>
        <pc:cxnChg chg="add mod">
          <ac:chgData name="Amy Jorgensen" userId="3fe9a964-726e-4561-b5ce-996e5b2c4170" providerId="ADAL" clId="{5B0EDFB5-6E67-4E74-A87C-9167661C2D00}" dt="2021-06-29T09:28:04.759" v="10007" actId="164"/>
          <ac:cxnSpMkLst>
            <pc:docMk/>
            <pc:sldMk cId="2904108461" sldId="298"/>
            <ac:cxnSpMk id="56" creationId="{4AC720AE-DC3C-438E-B8DF-0A3C81B61FA7}"/>
          </ac:cxnSpMkLst>
        </pc:cxnChg>
        <pc:cxnChg chg="add mod">
          <ac:chgData name="Amy Jorgensen" userId="3fe9a964-726e-4561-b5ce-996e5b2c4170" providerId="ADAL" clId="{5B0EDFB5-6E67-4E74-A87C-9167661C2D00}" dt="2021-06-29T09:28:04.759" v="10007" actId="164"/>
          <ac:cxnSpMkLst>
            <pc:docMk/>
            <pc:sldMk cId="2904108461" sldId="298"/>
            <ac:cxnSpMk id="60" creationId="{98B3C2CB-FBDC-4E4E-9445-F5E3856C73A2}"/>
          </ac:cxnSpMkLst>
        </pc:cxnChg>
        <pc:cxnChg chg="del mod">
          <ac:chgData name="Amy Jorgensen" userId="3fe9a964-726e-4561-b5ce-996e5b2c4170" providerId="ADAL" clId="{5B0EDFB5-6E67-4E74-A87C-9167661C2D00}" dt="2021-06-29T02:25:19.838" v="9513" actId="478"/>
          <ac:cxnSpMkLst>
            <pc:docMk/>
            <pc:sldMk cId="2904108461" sldId="298"/>
            <ac:cxnSpMk id="60" creationId="{DCF3F0AD-DF5D-40DA-849E-78343B778F8A}"/>
          </ac:cxnSpMkLst>
        </pc:cxnChg>
        <pc:cxnChg chg="add mod">
          <ac:chgData name="Amy Jorgensen" userId="3fe9a964-726e-4561-b5ce-996e5b2c4170" providerId="ADAL" clId="{5B0EDFB5-6E67-4E74-A87C-9167661C2D00}" dt="2021-06-29T09:28:04.759" v="10007" actId="164"/>
          <ac:cxnSpMkLst>
            <pc:docMk/>
            <pc:sldMk cId="2904108461" sldId="298"/>
            <ac:cxnSpMk id="64" creationId="{B511F50F-EDEF-4C39-9669-EF2CBBF4C91E}"/>
          </ac:cxnSpMkLst>
        </pc:cxnChg>
        <pc:cxnChg chg="del mod">
          <ac:chgData name="Amy Jorgensen" userId="3fe9a964-726e-4561-b5ce-996e5b2c4170" providerId="ADAL" clId="{5B0EDFB5-6E67-4E74-A87C-9167661C2D00}" dt="2021-06-29T02:25:19.838" v="9513" actId="478"/>
          <ac:cxnSpMkLst>
            <pc:docMk/>
            <pc:sldMk cId="2904108461" sldId="298"/>
            <ac:cxnSpMk id="67" creationId="{0A3AF0FB-5832-498E-83A2-BE0BBC322ED6}"/>
          </ac:cxnSpMkLst>
        </pc:cxnChg>
        <pc:cxnChg chg="add mod">
          <ac:chgData name="Amy Jorgensen" userId="3fe9a964-726e-4561-b5ce-996e5b2c4170" providerId="ADAL" clId="{5B0EDFB5-6E67-4E74-A87C-9167661C2D00}" dt="2021-06-29T09:28:04.759" v="10007" actId="164"/>
          <ac:cxnSpMkLst>
            <pc:docMk/>
            <pc:sldMk cId="2904108461" sldId="298"/>
            <ac:cxnSpMk id="68" creationId="{37B93E4D-9CF4-4E94-A5A7-0F2A3247A16C}"/>
          </ac:cxnSpMkLst>
        </pc:cxnChg>
        <pc:cxnChg chg="add mod">
          <ac:chgData name="Amy Jorgensen" userId="3fe9a964-726e-4561-b5ce-996e5b2c4170" providerId="ADAL" clId="{5B0EDFB5-6E67-4E74-A87C-9167661C2D00}" dt="2021-06-29T09:28:04.759" v="10007" actId="164"/>
          <ac:cxnSpMkLst>
            <pc:docMk/>
            <pc:sldMk cId="2904108461" sldId="298"/>
            <ac:cxnSpMk id="72" creationId="{91E4D19E-51DD-47E2-AF5D-2579CEB0F20B}"/>
          </ac:cxnSpMkLst>
        </pc:cxnChg>
        <pc:cxnChg chg="del mod">
          <ac:chgData name="Amy Jorgensen" userId="3fe9a964-726e-4561-b5ce-996e5b2c4170" providerId="ADAL" clId="{5B0EDFB5-6E67-4E74-A87C-9167661C2D00}" dt="2021-06-29T02:25:19.838" v="9513" actId="478"/>
          <ac:cxnSpMkLst>
            <pc:docMk/>
            <pc:sldMk cId="2904108461" sldId="298"/>
            <ac:cxnSpMk id="73" creationId="{D1E41E5A-5DA8-4E93-9349-B8846302F5F7}"/>
          </ac:cxnSpMkLst>
        </pc:cxnChg>
        <pc:cxnChg chg="del">
          <ac:chgData name="Amy Jorgensen" userId="3fe9a964-726e-4561-b5ce-996e5b2c4170" providerId="ADAL" clId="{5B0EDFB5-6E67-4E74-A87C-9167661C2D00}" dt="2021-06-29T02:25:19.838" v="9513" actId="478"/>
          <ac:cxnSpMkLst>
            <pc:docMk/>
            <pc:sldMk cId="2904108461" sldId="298"/>
            <ac:cxnSpMk id="77" creationId="{4BB4D238-1741-4619-9B9A-D959DDA24EE7}"/>
          </ac:cxnSpMkLst>
        </pc:cxnChg>
      </pc:sldChg>
      <pc:sldChg chg="addSp delSp modSp add mod ord">
        <pc:chgData name="Amy Jorgensen" userId="3fe9a964-726e-4561-b5ce-996e5b2c4170" providerId="ADAL" clId="{5B0EDFB5-6E67-4E74-A87C-9167661C2D00}" dt="2021-06-29T23:10:36.081" v="10065" actId="14100"/>
        <pc:sldMkLst>
          <pc:docMk/>
          <pc:sldMk cId="2622659395" sldId="299"/>
        </pc:sldMkLst>
        <pc:spChg chg="mod topLvl">
          <ac:chgData name="Amy Jorgensen" userId="3fe9a964-726e-4561-b5ce-996e5b2c4170" providerId="ADAL" clId="{5B0EDFB5-6E67-4E74-A87C-9167661C2D00}" dt="2021-06-29T23:10:36.081" v="10065" actId="14100"/>
          <ac:spMkLst>
            <pc:docMk/>
            <pc:sldMk cId="2622659395" sldId="299"/>
            <ac:spMk id="5" creationId="{C3A2AEF4-26CB-43CA-ACEB-E02FCC3850B2}"/>
          </ac:spMkLst>
        </pc:spChg>
        <pc:spChg chg="mod topLvl">
          <ac:chgData name="Amy Jorgensen" userId="3fe9a964-726e-4561-b5ce-996e5b2c4170" providerId="ADAL" clId="{5B0EDFB5-6E67-4E74-A87C-9167661C2D00}" dt="2021-06-29T23:10:11.096" v="10058" actId="1035"/>
          <ac:spMkLst>
            <pc:docMk/>
            <pc:sldMk cId="2622659395" sldId="299"/>
            <ac:spMk id="6" creationId="{CA1F2422-8C36-4850-B226-C47F46B45130}"/>
          </ac:spMkLst>
        </pc:spChg>
        <pc:spChg chg="mod">
          <ac:chgData name="Amy Jorgensen" userId="3fe9a964-726e-4561-b5ce-996e5b2c4170" providerId="ADAL" clId="{5B0EDFB5-6E67-4E74-A87C-9167661C2D00}" dt="2021-06-29T23:09:08.891" v="10029" actId="20577"/>
          <ac:spMkLst>
            <pc:docMk/>
            <pc:sldMk cId="2622659395" sldId="299"/>
            <ac:spMk id="86" creationId="{00000000-0000-0000-0000-000000000000}"/>
          </ac:spMkLst>
        </pc:spChg>
        <pc:grpChg chg="add del">
          <ac:chgData name="Amy Jorgensen" userId="3fe9a964-726e-4561-b5ce-996e5b2c4170" providerId="ADAL" clId="{5B0EDFB5-6E67-4E74-A87C-9167661C2D00}" dt="2021-06-29T23:09:44.233" v="10036" actId="165"/>
          <ac:grpSpMkLst>
            <pc:docMk/>
            <pc:sldMk cId="2622659395" sldId="299"/>
            <ac:grpSpMk id="7" creationId="{3AF26C41-E23E-4D14-BA12-1E26EA1527A7}"/>
          </ac:grpSpMkLst>
        </pc:grpChg>
        <pc:picChg chg="del">
          <ac:chgData name="Amy Jorgensen" userId="3fe9a964-726e-4561-b5ce-996e5b2c4170" providerId="ADAL" clId="{5B0EDFB5-6E67-4E74-A87C-9167661C2D00}" dt="2021-06-29T23:09:13.476" v="10030" actId="478"/>
          <ac:picMkLst>
            <pc:docMk/>
            <pc:sldMk cId="2622659395" sldId="299"/>
            <ac:picMk id="3" creationId="{CBF493F4-9CC5-4CBC-8059-52B2E69F2A2F}"/>
          </ac:picMkLst>
        </pc:picChg>
        <pc:picChg chg="add del mod">
          <ac:chgData name="Amy Jorgensen" userId="3fe9a964-726e-4561-b5ce-996e5b2c4170" providerId="ADAL" clId="{5B0EDFB5-6E67-4E74-A87C-9167661C2D00}" dt="2021-06-29T23:09:02.072" v="10024" actId="22"/>
          <ac:picMkLst>
            <pc:docMk/>
            <pc:sldMk cId="2622659395" sldId="299"/>
            <ac:picMk id="4" creationId="{FD508845-11F9-4504-9D02-6494FDA47EB9}"/>
          </ac:picMkLst>
        </pc:picChg>
        <pc:picChg chg="add mod ord">
          <ac:chgData name="Amy Jorgensen" userId="3fe9a964-726e-4561-b5ce-996e5b2c4170" providerId="ADAL" clId="{5B0EDFB5-6E67-4E74-A87C-9167661C2D00}" dt="2021-06-29T23:09:32.129" v="10035" actId="1076"/>
          <ac:picMkLst>
            <pc:docMk/>
            <pc:sldMk cId="2622659395" sldId="299"/>
            <ac:picMk id="10" creationId="{6574ECA6-2751-46E2-8FEE-538FA02B5070}"/>
          </ac:picMkLst>
        </pc:picChg>
      </pc:sldChg>
      <pc:sldChg chg="modSp add mod ord replId">
        <pc:chgData name="Amy Jorgensen" userId="3fe9a964-726e-4561-b5ce-996e5b2c4170" providerId="ADAL" clId="{5B0EDFB5-6E67-4E74-A87C-9167661C2D00}" dt="2021-07-01T00:28:08.092" v="11370" actId="20577"/>
        <pc:sldMkLst>
          <pc:docMk/>
          <pc:sldMk cId="1591797985" sldId="300"/>
        </pc:sldMkLst>
        <pc:spChg chg="mod">
          <ac:chgData name="Amy Jorgensen" userId="3fe9a964-726e-4561-b5ce-996e5b2c4170" providerId="ADAL" clId="{5B0EDFB5-6E67-4E74-A87C-9167661C2D00}" dt="2021-06-29T23:23:09.531" v="10592" actId="1076"/>
          <ac:spMkLst>
            <pc:docMk/>
            <pc:sldMk cId="1591797985" sldId="300"/>
            <ac:spMk id="4" creationId="{5D2FD8C4-2BB8-416B-90CB-6AB8490BB8BE}"/>
          </ac:spMkLst>
        </pc:spChg>
        <pc:spChg chg="mod">
          <ac:chgData name="Amy Jorgensen" userId="3fe9a964-726e-4561-b5ce-996e5b2c4170" providerId="ADAL" clId="{5B0EDFB5-6E67-4E74-A87C-9167661C2D00}" dt="2021-07-01T00:28:08.092" v="11370" actId="20577"/>
          <ac:spMkLst>
            <pc:docMk/>
            <pc:sldMk cId="1591797985" sldId="300"/>
            <ac:spMk id="91" creationId="{00000000-0000-0000-0000-000000000000}"/>
          </ac:spMkLst>
        </pc:spChg>
        <pc:graphicFrameChg chg="mod modGraphic">
          <ac:chgData name="Amy Jorgensen" userId="3fe9a964-726e-4561-b5ce-996e5b2c4170" providerId="ADAL" clId="{5B0EDFB5-6E67-4E74-A87C-9167661C2D00}" dt="2021-07-01T00:18:22.956" v="11207" actId="1076"/>
          <ac:graphicFrameMkLst>
            <pc:docMk/>
            <pc:sldMk cId="1591797985" sldId="300"/>
            <ac:graphicFrameMk id="92" creationId="{00000000-0000-0000-0000-000000000000}"/>
          </ac:graphicFrameMkLst>
        </pc:graphicFrameChg>
      </pc:sldChg>
      <pc:sldChg chg="addSp delSp modSp add mod ord replId">
        <pc:chgData name="Amy Jorgensen" userId="3fe9a964-726e-4561-b5ce-996e5b2c4170" providerId="ADAL" clId="{5B0EDFB5-6E67-4E74-A87C-9167661C2D00}" dt="2021-07-01T00:28:12.874" v="11372" actId="20577"/>
        <pc:sldMkLst>
          <pc:docMk/>
          <pc:sldMk cId="4223799464" sldId="301"/>
        </pc:sldMkLst>
        <pc:spChg chg="add mod">
          <ac:chgData name="Amy Jorgensen" userId="3fe9a964-726e-4561-b5ce-996e5b2c4170" providerId="ADAL" clId="{5B0EDFB5-6E67-4E74-A87C-9167661C2D00}" dt="2021-06-29T23:53:19.688" v="10650" actId="14100"/>
          <ac:spMkLst>
            <pc:docMk/>
            <pc:sldMk cId="4223799464" sldId="301"/>
            <ac:spMk id="53" creationId="{8243CA99-439B-4EAD-8944-5D1957B6C483}"/>
          </ac:spMkLst>
        </pc:spChg>
        <pc:spChg chg="add mod">
          <ac:chgData name="Amy Jorgensen" userId="3fe9a964-726e-4561-b5ce-996e5b2c4170" providerId="ADAL" clId="{5B0EDFB5-6E67-4E74-A87C-9167661C2D00}" dt="2021-06-29T23:53:27.708" v="10652" actId="14100"/>
          <ac:spMkLst>
            <pc:docMk/>
            <pc:sldMk cId="4223799464" sldId="301"/>
            <ac:spMk id="54" creationId="{5AF19301-95FC-4625-9757-471A0CB34FF7}"/>
          </ac:spMkLst>
        </pc:spChg>
        <pc:spChg chg="add mod">
          <ac:chgData name="Amy Jorgensen" userId="3fe9a964-726e-4561-b5ce-996e5b2c4170" providerId="ADAL" clId="{5B0EDFB5-6E67-4E74-A87C-9167661C2D00}" dt="2021-06-29T23:53:47.769" v="10655" actId="208"/>
          <ac:spMkLst>
            <pc:docMk/>
            <pc:sldMk cId="4223799464" sldId="301"/>
            <ac:spMk id="61" creationId="{CA2710DE-0530-4341-8B2A-C30B39A12A0E}"/>
          </ac:spMkLst>
        </pc:spChg>
        <pc:spChg chg="add mod">
          <ac:chgData name="Amy Jorgensen" userId="3fe9a964-726e-4561-b5ce-996e5b2c4170" providerId="ADAL" clId="{5B0EDFB5-6E67-4E74-A87C-9167661C2D00}" dt="2021-06-29T23:53:52.078" v="10656" actId="1076"/>
          <ac:spMkLst>
            <pc:docMk/>
            <pc:sldMk cId="4223799464" sldId="301"/>
            <ac:spMk id="62" creationId="{15B46FE7-A762-4DA3-8811-56694348C6DE}"/>
          </ac:spMkLst>
        </pc:spChg>
        <pc:spChg chg="add mod">
          <ac:chgData name="Amy Jorgensen" userId="3fe9a964-726e-4561-b5ce-996e5b2c4170" providerId="ADAL" clId="{5B0EDFB5-6E67-4E74-A87C-9167661C2D00}" dt="2021-06-29T23:54:10.508" v="10660" actId="1036"/>
          <ac:spMkLst>
            <pc:docMk/>
            <pc:sldMk cId="4223799464" sldId="301"/>
            <ac:spMk id="64" creationId="{B63785E7-0C9C-4189-8040-9C1BA52651AE}"/>
          </ac:spMkLst>
        </pc:spChg>
        <pc:spChg chg="add mod">
          <ac:chgData name="Amy Jorgensen" userId="3fe9a964-726e-4561-b5ce-996e5b2c4170" providerId="ADAL" clId="{5B0EDFB5-6E67-4E74-A87C-9167661C2D00}" dt="2021-06-29T23:54:18.396" v="10661" actId="1076"/>
          <ac:spMkLst>
            <pc:docMk/>
            <pc:sldMk cId="4223799464" sldId="301"/>
            <ac:spMk id="68" creationId="{98A57FC2-9E9F-452D-92EF-19A7DFBC8318}"/>
          </ac:spMkLst>
        </pc:spChg>
        <pc:spChg chg="add mod">
          <ac:chgData name="Amy Jorgensen" userId="3fe9a964-726e-4561-b5ce-996e5b2c4170" providerId="ADAL" clId="{5B0EDFB5-6E67-4E74-A87C-9167661C2D00}" dt="2021-06-29T23:54:28.078" v="10664" actId="1076"/>
          <ac:spMkLst>
            <pc:docMk/>
            <pc:sldMk cId="4223799464" sldId="301"/>
            <ac:spMk id="70" creationId="{6331FF44-E1EE-4687-BB3A-0D1C38CFB3AC}"/>
          </ac:spMkLst>
        </pc:spChg>
        <pc:spChg chg="add mod">
          <ac:chgData name="Amy Jorgensen" userId="3fe9a964-726e-4561-b5ce-996e5b2c4170" providerId="ADAL" clId="{5B0EDFB5-6E67-4E74-A87C-9167661C2D00}" dt="2021-06-29T23:54:56.688" v="10674" actId="1035"/>
          <ac:spMkLst>
            <pc:docMk/>
            <pc:sldMk cId="4223799464" sldId="301"/>
            <ac:spMk id="74" creationId="{559E63F6-85D9-4BF1-A21C-3AAF0D172F55}"/>
          </ac:spMkLst>
        </pc:spChg>
        <pc:spChg chg="add mod">
          <ac:chgData name="Amy Jorgensen" userId="3fe9a964-726e-4561-b5ce-996e5b2c4170" providerId="ADAL" clId="{5B0EDFB5-6E67-4E74-A87C-9167661C2D00}" dt="2021-06-29T23:54:41.328" v="10670" actId="1035"/>
          <ac:spMkLst>
            <pc:docMk/>
            <pc:sldMk cId="4223799464" sldId="301"/>
            <ac:spMk id="79" creationId="{A9A97EB3-6301-4399-BDA8-8A04E550FB20}"/>
          </ac:spMkLst>
        </pc:spChg>
        <pc:spChg chg="add mod">
          <ac:chgData name="Amy Jorgensen" userId="3fe9a964-726e-4561-b5ce-996e5b2c4170" providerId="ADAL" clId="{5B0EDFB5-6E67-4E74-A87C-9167661C2D00}" dt="2021-06-29T23:55:01.888" v="10675" actId="1035"/>
          <ac:spMkLst>
            <pc:docMk/>
            <pc:sldMk cId="4223799464" sldId="301"/>
            <ac:spMk id="81" creationId="{D31D9EFF-BD64-441D-BA4E-EAB70E17B416}"/>
          </ac:spMkLst>
        </pc:spChg>
        <pc:spChg chg="mod">
          <ac:chgData name="Amy Jorgensen" userId="3fe9a964-726e-4561-b5ce-996e5b2c4170" providerId="ADAL" clId="{5B0EDFB5-6E67-4E74-A87C-9167661C2D00}" dt="2021-07-01T00:28:12.874" v="11372" actId="20577"/>
          <ac:spMkLst>
            <pc:docMk/>
            <pc:sldMk cId="4223799464" sldId="301"/>
            <ac:spMk id="91" creationId="{00000000-0000-0000-0000-000000000000}"/>
          </ac:spMkLst>
        </pc:spChg>
        <pc:grpChg chg="del">
          <ac:chgData name="Amy Jorgensen" userId="3fe9a964-726e-4561-b5ce-996e5b2c4170" providerId="ADAL" clId="{5B0EDFB5-6E67-4E74-A87C-9167661C2D00}" dt="2021-06-29T23:10:55.625" v="10068" actId="478"/>
          <ac:grpSpMkLst>
            <pc:docMk/>
            <pc:sldMk cId="4223799464" sldId="301"/>
            <ac:grpSpMk id="4" creationId="{C2FA284A-2051-4D63-B324-C3BE3FDFC772}"/>
          </ac:grpSpMkLst>
        </pc:grpChg>
        <pc:grpChg chg="add mod">
          <ac:chgData name="Amy Jorgensen" userId="3fe9a964-726e-4561-b5ce-996e5b2c4170" providerId="ADAL" clId="{5B0EDFB5-6E67-4E74-A87C-9167661C2D00}" dt="2021-06-29T23:52:19.479" v="10639" actId="1076"/>
          <ac:grpSpMkLst>
            <pc:docMk/>
            <pc:sldMk cId="4223799464" sldId="301"/>
            <ac:grpSpMk id="12" creationId="{FC4CEF62-2B28-451C-A626-80C0F9511A14}"/>
          </ac:grpSpMkLst>
        </pc:grpChg>
        <pc:picChg chg="add mod modCrop">
          <ac:chgData name="Amy Jorgensen" userId="3fe9a964-726e-4561-b5ce-996e5b2c4170" providerId="ADAL" clId="{5B0EDFB5-6E67-4E74-A87C-9167661C2D00}" dt="2021-06-29T23:52:14.629" v="10638" actId="164"/>
          <ac:picMkLst>
            <pc:docMk/>
            <pc:sldMk cId="4223799464" sldId="301"/>
            <ac:picMk id="6" creationId="{69A874C1-168F-4874-A6B5-8AFF052BB1EE}"/>
          </ac:picMkLst>
        </pc:picChg>
        <pc:picChg chg="add mod">
          <ac:chgData name="Amy Jorgensen" userId="3fe9a964-726e-4561-b5ce-996e5b2c4170" providerId="ADAL" clId="{5B0EDFB5-6E67-4E74-A87C-9167661C2D00}" dt="2021-06-29T23:50:05.688" v="10608" actId="1076"/>
          <ac:picMkLst>
            <pc:docMk/>
            <pc:sldMk cId="4223799464" sldId="301"/>
            <ac:picMk id="10" creationId="{F59231E6-E9B3-4CC9-B8A8-409CBD5798DC}"/>
          </ac:picMkLst>
        </pc:picChg>
        <pc:picChg chg="add mod modCrop">
          <ac:chgData name="Amy Jorgensen" userId="3fe9a964-726e-4561-b5ce-996e5b2c4170" providerId="ADAL" clId="{5B0EDFB5-6E67-4E74-A87C-9167661C2D00}" dt="2021-06-29T23:52:14.629" v="10638" actId="164"/>
          <ac:picMkLst>
            <pc:docMk/>
            <pc:sldMk cId="4223799464" sldId="301"/>
            <ac:picMk id="46" creationId="{103BE814-BEE0-457C-9915-8BB3BFDD02C3}"/>
          </ac:picMkLst>
        </pc:picChg>
        <pc:picChg chg="add mod modCrop">
          <ac:chgData name="Amy Jorgensen" userId="3fe9a964-726e-4561-b5ce-996e5b2c4170" providerId="ADAL" clId="{5B0EDFB5-6E67-4E74-A87C-9167661C2D00}" dt="2021-06-29T23:52:14.629" v="10638" actId="164"/>
          <ac:picMkLst>
            <pc:docMk/>
            <pc:sldMk cId="4223799464" sldId="301"/>
            <ac:picMk id="47" creationId="{B312A90E-EEA1-4326-820A-D795A87BC28F}"/>
          </ac:picMkLst>
        </pc:picChg>
        <pc:picChg chg="add mod modCrop">
          <ac:chgData name="Amy Jorgensen" userId="3fe9a964-726e-4561-b5ce-996e5b2c4170" providerId="ADAL" clId="{5B0EDFB5-6E67-4E74-A87C-9167661C2D00}" dt="2021-06-29T23:52:14.629" v="10638" actId="164"/>
          <ac:picMkLst>
            <pc:docMk/>
            <pc:sldMk cId="4223799464" sldId="301"/>
            <ac:picMk id="51" creationId="{26E3CC7F-96F4-4478-8B36-C177FAEB1D38}"/>
          </ac:picMkLst>
        </pc:picChg>
        <pc:picChg chg="add mod modCrop">
          <ac:chgData name="Amy Jorgensen" userId="3fe9a964-726e-4561-b5ce-996e5b2c4170" providerId="ADAL" clId="{5B0EDFB5-6E67-4E74-A87C-9167661C2D00}" dt="2021-06-29T23:52:14.629" v="10638" actId="164"/>
          <ac:picMkLst>
            <pc:docMk/>
            <pc:sldMk cId="4223799464" sldId="301"/>
            <ac:picMk id="52" creationId="{72BE8921-6A3E-4691-94E8-73673E85BF07}"/>
          </ac:picMkLst>
        </pc:picChg>
        <pc:cxnChg chg="mod">
          <ac:chgData name="Amy Jorgensen" userId="3fe9a964-726e-4561-b5ce-996e5b2c4170" providerId="ADAL" clId="{5B0EDFB5-6E67-4E74-A87C-9167661C2D00}" dt="2021-06-29T23:10:55.625" v="10068" actId="478"/>
          <ac:cxnSpMkLst>
            <pc:docMk/>
            <pc:sldMk cId="4223799464" sldId="301"/>
            <ac:cxnSpMk id="25" creationId="{E5C4AA89-B578-484D-B07D-291A10723FD3}"/>
          </ac:cxnSpMkLst>
        </pc:cxnChg>
        <pc:cxnChg chg="mod">
          <ac:chgData name="Amy Jorgensen" userId="3fe9a964-726e-4561-b5ce-996e5b2c4170" providerId="ADAL" clId="{5B0EDFB5-6E67-4E74-A87C-9167661C2D00}" dt="2021-06-29T23:10:55.625" v="10068" actId="478"/>
          <ac:cxnSpMkLst>
            <pc:docMk/>
            <pc:sldMk cId="4223799464" sldId="301"/>
            <ac:cxnSpMk id="36" creationId="{307D6C97-06A0-402F-A726-9EBECBE14744}"/>
          </ac:cxnSpMkLst>
        </pc:cxnChg>
        <pc:cxnChg chg="mod">
          <ac:chgData name="Amy Jorgensen" userId="3fe9a964-726e-4561-b5ce-996e5b2c4170" providerId="ADAL" clId="{5B0EDFB5-6E67-4E74-A87C-9167661C2D00}" dt="2021-06-29T23:10:55.625" v="10068" actId="478"/>
          <ac:cxnSpMkLst>
            <pc:docMk/>
            <pc:sldMk cId="4223799464" sldId="301"/>
            <ac:cxnSpMk id="45" creationId="{2E70F4C0-A453-4B30-9EB2-D793095AC154}"/>
          </ac:cxnSpMkLst>
        </pc:cxnChg>
        <pc:cxnChg chg="mod">
          <ac:chgData name="Amy Jorgensen" userId="3fe9a964-726e-4561-b5ce-996e5b2c4170" providerId="ADAL" clId="{5B0EDFB5-6E67-4E74-A87C-9167661C2D00}" dt="2021-06-29T23:10:55.625" v="10068" actId="478"/>
          <ac:cxnSpMkLst>
            <pc:docMk/>
            <pc:sldMk cId="4223799464" sldId="301"/>
            <ac:cxnSpMk id="50" creationId="{B0281B29-AF11-4E53-8AFD-A2778909B0AA}"/>
          </ac:cxnSpMkLst>
        </pc:cxnChg>
        <pc:cxnChg chg="add mod">
          <ac:chgData name="Amy Jorgensen" userId="3fe9a964-726e-4561-b5ce-996e5b2c4170" providerId="ADAL" clId="{5B0EDFB5-6E67-4E74-A87C-9167661C2D00}" dt="2021-06-29T23:53:27.708" v="10652" actId="14100"/>
          <ac:cxnSpMkLst>
            <pc:docMk/>
            <pc:sldMk cId="4223799464" sldId="301"/>
            <ac:cxnSpMk id="55" creationId="{92BF6C91-DDB2-41BF-81DD-A8C0AF7F1315}"/>
          </ac:cxnSpMkLst>
        </pc:cxnChg>
        <pc:cxnChg chg="mod">
          <ac:chgData name="Amy Jorgensen" userId="3fe9a964-726e-4561-b5ce-996e5b2c4170" providerId="ADAL" clId="{5B0EDFB5-6E67-4E74-A87C-9167661C2D00}" dt="2021-06-29T23:10:55.625" v="10068" actId="478"/>
          <ac:cxnSpMkLst>
            <pc:docMk/>
            <pc:sldMk cId="4223799464" sldId="301"/>
            <ac:cxnSpMk id="60" creationId="{DCF3F0AD-DF5D-40DA-849E-78343B778F8A}"/>
          </ac:cxnSpMkLst>
        </pc:cxnChg>
        <pc:cxnChg chg="add mod">
          <ac:chgData name="Amy Jorgensen" userId="3fe9a964-726e-4561-b5ce-996e5b2c4170" providerId="ADAL" clId="{5B0EDFB5-6E67-4E74-A87C-9167661C2D00}" dt="2021-06-29T23:53:52.078" v="10656" actId="1076"/>
          <ac:cxnSpMkLst>
            <pc:docMk/>
            <pc:sldMk cId="4223799464" sldId="301"/>
            <ac:cxnSpMk id="63" creationId="{023BCE1D-AE5B-4B38-AB67-1F91681ABEAF}"/>
          </ac:cxnSpMkLst>
        </pc:cxnChg>
        <pc:cxnChg chg="mod">
          <ac:chgData name="Amy Jorgensen" userId="3fe9a964-726e-4561-b5ce-996e5b2c4170" providerId="ADAL" clId="{5B0EDFB5-6E67-4E74-A87C-9167661C2D00}" dt="2021-06-29T23:10:55.625" v="10068" actId="478"/>
          <ac:cxnSpMkLst>
            <pc:docMk/>
            <pc:sldMk cId="4223799464" sldId="301"/>
            <ac:cxnSpMk id="67" creationId="{0A3AF0FB-5832-498E-83A2-BE0BBC322ED6}"/>
          </ac:cxnSpMkLst>
        </pc:cxnChg>
        <pc:cxnChg chg="add mod">
          <ac:chgData name="Amy Jorgensen" userId="3fe9a964-726e-4561-b5ce-996e5b2c4170" providerId="ADAL" clId="{5B0EDFB5-6E67-4E74-A87C-9167661C2D00}" dt="2021-06-29T23:54:18.396" v="10661" actId="1076"/>
          <ac:cxnSpMkLst>
            <pc:docMk/>
            <pc:sldMk cId="4223799464" sldId="301"/>
            <ac:cxnSpMk id="69" creationId="{DD576455-C128-4164-82F6-959CF44E1E9C}"/>
          </ac:cxnSpMkLst>
        </pc:cxnChg>
        <pc:cxnChg chg="mod">
          <ac:chgData name="Amy Jorgensen" userId="3fe9a964-726e-4561-b5ce-996e5b2c4170" providerId="ADAL" clId="{5B0EDFB5-6E67-4E74-A87C-9167661C2D00}" dt="2021-06-29T23:10:55.625" v="10068" actId="478"/>
          <ac:cxnSpMkLst>
            <pc:docMk/>
            <pc:sldMk cId="4223799464" sldId="301"/>
            <ac:cxnSpMk id="73" creationId="{D1E41E5A-5DA8-4E93-9349-B8846302F5F7}"/>
          </ac:cxnSpMkLst>
        </pc:cxnChg>
        <pc:cxnChg chg="add mod">
          <ac:chgData name="Amy Jorgensen" userId="3fe9a964-726e-4561-b5ce-996e5b2c4170" providerId="ADAL" clId="{5B0EDFB5-6E67-4E74-A87C-9167661C2D00}" dt="2021-06-29T23:54:56.688" v="10674" actId="1035"/>
          <ac:cxnSpMkLst>
            <pc:docMk/>
            <pc:sldMk cId="4223799464" sldId="301"/>
            <ac:cxnSpMk id="78" creationId="{5B1E0063-472B-48DE-8251-374D626055F6}"/>
          </ac:cxnSpMkLst>
        </pc:cxnChg>
        <pc:cxnChg chg="add mod">
          <ac:chgData name="Amy Jorgensen" userId="3fe9a964-726e-4561-b5ce-996e5b2c4170" providerId="ADAL" clId="{5B0EDFB5-6E67-4E74-A87C-9167661C2D00}" dt="2021-06-29T23:55:01.888" v="10675" actId="1035"/>
          <ac:cxnSpMkLst>
            <pc:docMk/>
            <pc:sldMk cId="4223799464" sldId="301"/>
            <ac:cxnSpMk id="82" creationId="{3E7D3CE5-506C-4409-B9B1-3D172504E14C}"/>
          </ac:cxnSpMkLst>
        </pc:cxnChg>
      </pc:sldChg>
      <pc:sldChg chg="addSp delSp modSp add mod ord addCm delCm modCm">
        <pc:chgData name="Amy Jorgensen" userId="3fe9a964-726e-4561-b5ce-996e5b2c4170" providerId="ADAL" clId="{5B0EDFB5-6E67-4E74-A87C-9167661C2D00}" dt="2021-07-01T00:33:00.794" v="11601" actId="1592"/>
        <pc:sldMkLst>
          <pc:docMk/>
          <pc:sldMk cId="1850039622" sldId="302"/>
        </pc:sldMkLst>
        <pc:spChg chg="del">
          <ac:chgData name="Amy Jorgensen" userId="3fe9a964-726e-4561-b5ce-996e5b2c4170" providerId="ADAL" clId="{5B0EDFB5-6E67-4E74-A87C-9167661C2D00}" dt="2021-07-01T00:10:38.787" v="10748" actId="478"/>
          <ac:spMkLst>
            <pc:docMk/>
            <pc:sldMk cId="1850039622" sldId="302"/>
            <ac:spMk id="5" creationId="{C3A2AEF4-26CB-43CA-ACEB-E02FCC3850B2}"/>
          </ac:spMkLst>
        </pc:spChg>
        <pc:spChg chg="del mod">
          <ac:chgData name="Amy Jorgensen" userId="3fe9a964-726e-4561-b5ce-996e5b2c4170" providerId="ADAL" clId="{5B0EDFB5-6E67-4E74-A87C-9167661C2D00}" dt="2021-07-01T00:10:36.485" v="10747" actId="478"/>
          <ac:spMkLst>
            <pc:docMk/>
            <pc:sldMk cId="1850039622" sldId="302"/>
            <ac:spMk id="6" creationId="{CA1F2422-8C36-4850-B226-C47F46B45130}"/>
          </ac:spMkLst>
        </pc:spChg>
        <pc:spChg chg="mod">
          <ac:chgData name="Amy Jorgensen" userId="3fe9a964-726e-4561-b5ce-996e5b2c4170" providerId="ADAL" clId="{5B0EDFB5-6E67-4E74-A87C-9167661C2D00}" dt="2021-07-01T00:18:09.675" v="11206" actId="20577"/>
          <ac:spMkLst>
            <pc:docMk/>
            <pc:sldMk cId="1850039622" sldId="302"/>
            <ac:spMk id="8" creationId="{6F5E0356-360F-4D07-B337-AABE49D2BB13}"/>
          </ac:spMkLst>
        </pc:spChg>
        <pc:spChg chg="add del mod">
          <ac:chgData name="Amy Jorgensen" userId="3fe9a964-726e-4561-b5ce-996e5b2c4170" providerId="ADAL" clId="{5B0EDFB5-6E67-4E74-A87C-9167661C2D00}" dt="2021-07-01T00:27:17.822" v="11359" actId="478"/>
          <ac:spMkLst>
            <pc:docMk/>
            <pc:sldMk cId="1850039622" sldId="302"/>
            <ac:spMk id="15" creationId="{F3B628E0-9103-49AD-A2F3-B9DAEF15D61B}"/>
          </ac:spMkLst>
        </pc:spChg>
        <pc:spChg chg="add del mod">
          <ac:chgData name="Amy Jorgensen" userId="3fe9a964-726e-4561-b5ce-996e5b2c4170" providerId="ADAL" clId="{5B0EDFB5-6E67-4E74-A87C-9167661C2D00}" dt="2021-07-01T00:27:23.524" v="11362" actId="478"/>
          <ac:spMkLst>
            <pc:docMk/>
            <pc:sldMk cId="1850039622" sldId="302"/>
            <ac:spMk id="16" creationId="{FDBD0DF0-6B92-40B0-9734-E0F30499C6E2}"/>
          </ac:spMkLst>
        </pc:spChg>
        <pc:spChg chg="mod">
          <ac:chgData name="Amy Jorgensen" userId="3fe9a964-726e-4561-b5ce-996e5b2c4170" providerId="ADAL" clId="{5B0EDFB5-6E67-4E74-A87C-9167661C2D00}" dt="2021-07-01T00:10:52.945" v="10752" actId="14100"/>
          <ac:spMkLst>
            <pc:docMk/>
            <pc:sldMk cId="1850039622" sldId="302"/>
            <ac:spMk id="86" creationId="{00000000-0000-0000-0000-000000000000}"/>
          </ac:spMkLst>
        </pc:spChg>
        <pc:grpChg chg="add mod">
          <ac:chgData name="Amy Jorgensen" userId="3fe9a964-726e-4561-b5ce-996e5b2c4170" providerId="ADAL" clId="{5B0EDFB5-6E67-4E74-A87C-9167661C2D00}" dt="2021-07-01T00:27:21.195" v="11361" actId="1076"/>
          <ac:grpSpMkLst>
            <pc:docMk/>
            <pc:sldMk cId="1850039622" sldId="302"/>
            <ac:grpSpMk id="13" creationId="{7B9A49F1-E355-4D3D-B653-1973EB559622}"/>
          </ac:grpSpMkLst>
        </pc:grpChg>
        <pc:graphicFrameChg chg="add mod modGraphic">
          <ac:chgData name="Amy Jorgensen" userId="3fe9a964-726e-4561-b5ce-996e5b2c4170" providerId="ADAL" clId="{5B0EDFB5-6E67-4E74-A87C-9167661C2D00}" dt="2021-07-01T00:24:32.912" v="11340" actId="20577"/>
          <ac:graphicFrameMkLst>
            <pc:docMk/>
            <pc:sldMk cId="1850039622" sldId="302"/>
            <ac:graphicFrameMk id="7" creationId="{68D9A85F-A20F-4FD5-9C2B-9968004292A7}"/>
          </ac:graphicFrameMkLst>
        </pc:graphicFrameChg>
        <pc:picChg chg="add mod">
          <ac:chgData name="Amy Jorgensen" userId="3fe9a964-726e-4561-b5ce-996e5b2c4170" providerId="ADAL" clId="{5B0EDFB5-6E67-4E74-A87C-9167661C2D00}" dt="2021-07-01T00:24:05.135" v="11336" actId="164"/>
          <ac:picMkLst>
            <pc:docMk/>
            <pc:sldMk cId="1850039622" sldId="302"/>
            <ac:picMk id="3" creationId="{AE5C60DC-584E-4FB0-A51D-6E1E02A35219}"/>
          </ac:picMkLst>
        </pc:picChg>
        <pc:picChg chg="add del mod">
          <ac:chgData name="Amy Jorgensen" userId="3fe9a964-726e-4561-b5ce-996e5b2c4170" providerId="ADAL" clId="{5B0EDFB5-6E67-4E74-A87C-9167661C2D00}" dt="2021-07-01T00:21:42.615" v="11269" actId="478"/>
          <ac:picMkLst>
            <pc:docMk/>
            <pc:sldMk cId="1850039622" sldId="302"/>
            <ac:picMk id="9" creationId="{86304645-770F-428F-9BC9-67CDE9B7D4AC}"/>
          </ac:picMkLst>
        </pc:picChg>
        <pc:picChg chg="del">
          <ac:chgData name="Amy Jorgensen" userId="3fe9a964-726e-4561-b5ce-996e5b2c4170" providerId="ADAL" clId="{5B0EDFB5-6E67-4E74-A87C-9167661C2D00}" dt="2021-07-01T00:10:32.707" v="10745" actId="478"/>
          <ac:picMkLst>
            <pc:docMk/>
            <pc:sldMk cId="1850039622" sldId="302"/>
            <ac:picMk id="10" creationId="{6574ECA6-2751-46E2-8FEE-538FA02B5070}"/>
          </ac:picMkLst>
        </pc:picChg>
        <pc:picChg chg="add mod">
          <ac:chgData name="Amy Jorgensen" userId="3fe9a964-726e-4561-b5ce-996e5b2c4170" providerId="ADAL" clId="{5B0EDFB5-6E67-4E74-A87C-9167661C2D00}" dt="2021-07-01T00:24:37.280" v="11342" actId="1036"/>
          <ac:picMkLst>
            <pc:docMk/>
            <pc:sldMk cId="1850039622" sldId="302"/>
            <ac:picMk id="12" creationId="{A999CE1D-A6B1-4BF9-AB02-1D29DFFE25FE}"/>
          </ac:picMkLst>
        </pc:picChg>
        <pc:cxnChg chg="add del mod">
          <ac:chgData name="Amy Jorgensen" userId="3fe9a964-726e-4561-b5ce-996e5b2c4170" providerId="ADAL" clId="{5B0EDFB5-6E67-4E74-A87C-9167661C2D00}" dt="2021-07-01T00:27:14.281" v="11358" actId="478"/>
          <ac:cxnSpMkLst>
            <pc:docMk/>
            <pc:sldMk cId="1850039622" sldId="302"/>
            <ac:cxnSpMk id="17" creationId="{F3ABF8D3-1B01-4F94-B141-CDE24328C1D0}"/>
          </ac:cxnSpMkLst>
        </pc:cxnChg>
      </pc:sldChg>
      <pc:sldChg chg="modSp add mod ord">
        <pc:chgData name="Amy Jorgensen" userId="3fe9a964-726e-4561-b5ce-996e5b2c4170" providerId="ADAL" clId="{5B0EDFB5-6E67-4E74-A87C-9167661C2D00}" dt="2021-07-01T00:31:41.060" v="11597" actId="20577"/>
        <pc:sldMkLst>
          <pc:docMk/>
          <pc:sldMk cId="3520398441" sldId="303"/>
        </pc:sldMkLst>
        <pc:spChg chg="mod">
          <ac:chgData name="Amy Jorgensen" userId="3fe9a964-726e-4561-b5ce-996e5b2c4170" providerId="ADAL" clId="{5B0EDFB5-6E67-4E74-A87C-9167661C2D00}" dt="2021-07-01T00:29:00.284" v="11463" actId="20577"/>
          <ac:spMkLst>
            <pc:docMk/>
            <pc:sldMk cId="3520398441" sldId="303"/>
            <ac:spMk id="4" creationId="{5D2FD8C4-2BB8-416B-90CB-6AB8490BB8BE}"/>
          </ac:spMkLst>
        </pc:spChg>
        <pc:spChg chg="mod">
          <ac:chgData name="Amy Jorgensen" userId="3fe9a964-726e-4561-b5ce-996e5b2c4170" providerId="ADAL" clId="{5B0EDFB5-6E67-4E74-A87C-9167661C2D00}" dt="2021-07-01T00:27:55.915" v="11369" actId="20577"/>
          <ac:spMkLst>
            <pc:docMk/>
            <pc:sldMk cId="3520398441" sldId="303"/>
            <ac:spMk id="91" creationId="{00000000-0000-0000-0000-000000000000}"/>
          </ac:spMkLst>
        </pc:spChg>
        <pc:graphicFrameChg chg="mod modGraphic">
          <ac:chgData name="Amy Jorgensen" userId="3fe9a964-726e-4561-b5ce-996e5b2c4170" providerId="ADAL" clId="{5B0EDFB5-6E67-4E74-A87C-9167661C2D00}" dt="2021-07-01T00:31:41.060" v="11597" actId="20577"/>
          <ac:graphicFrameMkLst>
            <pc:docMk/>
            <pc:sldMk cId="3520398441" sldId="303"/>
            <ac:graphicFrameMk id="92" creationId="{00000000-0000-0000-0000-000000000000}"/>
          </ac:graphicFrameMkLst>
        </pc:graphicFrameChg>
      </pc:sldChg>
      <pc:sldChg chg="addSp delSp modSp add mod ord">
        <pc:chgData name="Amy Jorgensen" userId="3fe9a964-726e-4561-b5ce-996e5b2c4170" providerId="ADAL" clId="{5B0EDFB5-6E67-4E74-A87C-9167661C2D00}" dt="2021-07-04T23:32:26.652" v="12621" actId="571"/>
        <pc:sldMkLst>
          <pc:docMk/>
          <pc:sldMk cId="1233638100" sldId="304"/>
        </pc:sldMkLst>
        <pc:spChg chg="add mod">
          <ac:chgData name="Amy Jorgensen" userId="3fe9a964-726e-4561-b5ce-996e5b2c4170" providerId="ADAL" clId="{5B0EDFB5-6E67-4E74-A87C-9167661C2D00}" dt="2021-07-04T23:32:26.652" v="12621" actId="571"/>
          <ac:spMkLst>
            <pc:docMk/>
            <pc:sldMk cId="1233638100" sldId="304"/>
            <ac:spMk id="30" creationId="{B320AB0D-A799-4239-BD13-0B12CE7E9854}"/>
          </ac:spMkLst>
        </pc:spChg>
        <pc:spChg chg="add mod">
          <ac:chgData name="Amy Jorgensen" userId="3fe9a964-726e-4561-b5ce-996e5b2c4170" providerId="ADAL" clId="{5B0EDFB5-6E67-4E74-A87C-9167661C2D00}" dt="2021-07-04T23:32:26.652" v="12621" actId="571"/>
          <ac:spMkLst>
            <pc:docMk/>
            <pc:sldMk cId="1233638100" sldId="304"/>
            <ac:spMk id="31" creationId="{9DB35C5D-BE97-49D5-8AF3-494BDB1E91AD}"/>
          </ac:spMkLst>
        </pc:spChg>
        <pc:spChg chg="add mod">
          <ac:chgData name="Amy Jorgensen" userId="3fe9a964-726e-4561-b5ce-996e5b2c4170" providerId="ADAL" clId="{5B0EDFB5-6E67-4E74-A87C-9167661C2D00}" dt="2021-07-01T00:44:11.671" v="11619" actId="571"/>
          <ac:spMkLst>
            <pc:docMk/>
            <pc:sldMk cId="1233638100" sldId="304"/>
            <ac:spMk id="38" creationId="{9C94F0EC-4391-48C5-9A43-F625701053F6}"/>
          </ac:spMkLst>
        </pc:spChg>
        <pc:spChg chg="add mod">
          <ac:chgData name="Amy Jorgensen" userId="3fe9a964-726e-4561-b5ce-996e5b2c4170" providerId="ADAL" clId="{5B0EDFB5-6E67-4E74-A87C-9167661C2D00}" dt="2021-07-01T00:44:11.671" v="11619" actId="571"/>
          <ac:spMkLst>
            <pc:docMk/>
            <pc:sldMk cId="1233638100" sldId="304"/>
            <ac:spMk id="39" creationId="{135938B0-21A2-4EE8-B0BC-AD67E802D520}"/>
          </ac:spMkLst>
        </pc:spChg>
        <pc:spChg chg="add mod">
          <ac:chgData name="Amy Jorgensen" userId="3fe9a964-726e-4561-b5ce-996e5b2c4170" providerId="ADAL" clId="{5B0EDFB5-6E67-4E74-A87C-9167661C2D00}" dt="2021-07-01T00:44:11.671" v="11619" actId="571"/>
          <ac:spMkLst>
            <pc:docMk/>
            <pc:sldMk cId="1233638100" sldId="304"/>
            <ac:spMk id="40" creationId="{440B7663-4BCF-41B9-9D49-B9A965CB0648}"/>
          </ac:spMkLst>
        </pc:spChg>
        <pc:spChg chg="mod">
          <ac:chgData name="Amy Jorgensen" userId="3fe9a964-726e-4561-b5ce-996e5b2c4170" providerId="ADAL" clId="{5B0EDFB5-6E67-4E74-A87C-9167661C2D00}" dt="2021-07-01T00:44:46.684" v="11624" actId="14100"/>
          <ac:spMkLst>
            <pc:docMk/>
            <pc:sldMk cId="1233638100" sldId="304"/>
            <ac:spMk id="53" creationId="{8243CA99-439B-4EAD-8944-5D1957B6C483}"/>
          </ac:spMkLst>
        </pc:spChg>
        <pc:spChg chg="mod">
          <ac:chgData name="Amy Jorgensen" userId="3fe9a964-726e-4561-b5ce-996e5b2c4170" providerId="ADAL" clId="{5B0EDFB5-6E67-4E74-A87C-9167661C2D00}" dt="2021-07-01T00:47:26.333" v="11698" actId="14100"/>
          <ac:spMkLst>
            <pc:docMk/>
            <pc:sldMk cId="1233638100" sldId="304"/>
            <ac:spMk id="54" creationId="{5AF19301-95FC-4625-9757-471A0CB34FF7}"/>
          </ac:spMkLst>
        </pc:spChg>
        <pc:spChg chg="mod">
          <ac:chgData name="Amy Jorgensen" userId="3fe9a964-726e-4561-b5ce-996e5b2c4170" providerId="ADAL" clId="{5B0EDFB5-6E67-4E74-A87C-9167661C2D00}" dt="2021-07-01T00:44:56.293" v="11658" actId="1035"/>
          <ac:spMkLst>
            <pc:docMk/>
            <pc:sldMk cId="1233638100" sldId="304"/>
            <ac:spMk id="61" creationId="{CA2710DE-0530-4341-8B2A-C30B39A12A0E}"/>
          </ac:spMkLst>
        </pc:spChg>
        <pc:spChg chg="mod">
          <ac:chgData name="Amy Jorgensen" userId="3fe9a964-726e-4561-b5ce-996e5b2c4170" providerId="ADAL" clId="{5B0EDFB5-6E67-4E74-A87C-9167661C2D00}" dt="2021-07-01T00:47:04.184" v="11694" actId="14100"/>
          <ac:spMkLst>
            <pc:docMk/>
            <pc:sldMk cId="1233638100" sldId="304"/>
            <ac:spMk id="62" creationId="{15B46FE7-A762-4DA3-8811-56694348C6DE}"/>
          </ac:spMkLst>
        </pc:spChg>
        <pc:spChg chg="mod">
          <ac:chgData name="Amy Jorgensen" userId="3fe9a964-726e-4561-b5ce-996e5b2c4170" providerId="ADAL" clId="{5B0EDFB5-6E67-4E74-A87C-9167661C2D00}" dt="2021-07-01T00:45:08.494" v="11661" actId="1035"/>
          <ac:spMkLst>
            <pc:docMk/>
            <pc:sldMk cId="1233638100" sldId="304"/>
            <ac:spMk id="64" creationId="{B63785E7-0C9C-4189-8040-9C1BA52651AE}"/>
          </ac:spMkLst>
        </pc:spChg>
        <pc:spChg chg="mod">
          <ac:chgData name="Amy Jorgensen" userId="3fe9a964-726e-4561-b5ce-996e5b2c4170" providerId="ADAL" clId="{5B0EDFB5-6E67-4E74-A87C-9167661C2D00}" dt="2021-07-01T00:47:31.351" v="11699" actId="14100"/>
          <ac:spMkLst>
            <pc:docMk/>
            <pc:sldMk cId="1233638100" sldId="304"/>
            <ac:spMk id="68" creationId="{98A57FC2-9E9F-452D-92EF-19A7DFBC8318}"/>
          </ac:spMkLst>
        </pc:spChg>
        <pc:spChg chg="mod">
          <ac:chgData name="Amy Jorgensen" userId="3fe9a964-726e-4561-b5ce-996e5b2c4170" providerId="ADAL" clId="{5B0EDFB5-6E67-4E74-A87C-9167661C2D00}" dt="2021-07-01T00:45:19.654" v="11664" actId="1076"/>
          <ac:spMkLst>
            <pc:docMk/>
            <pc:sldMk cId="1233638100" sldId="304"/>
            <ac:spMk id="70" creationId="{6331FF44-E1EE-4687-BB3A-0D1C38CFB3AC}"/>
          </ac:spMkLst>
        </pc:spChg>
        <pc:spChg chg="mod">
          <ac:chgData name="Amy Jorgensen" userId="3fe9a964-726e-4561-b5ce-996e5b2c4170" providerId="ADAL" clId="{5B0EDFB5-6E67-4E74-A87C-9167661C2D00}" dt="2021-07-01T00:47:57.321" v="11766" actId="1035"/>
          <ac:spMkLst>
            <pc:docMk/>
            <pc:sldMk cId="1233638100" sldId="304"/>
            <ac:spMk id="74" creationId="{559E63F6-85D9-4BF1-A21C-3AAF0D172F55}"/>
          </ac:spMkLst>
        </pc:spChg>
        <pc:spChg chg="mod">
          <ac:chgData name="Amy Jorgensen" userId="3fe9a964-726e-4561-b5ce-996e5b2c4170" providerId="ADAL" clId="{5B0EDFB5-6E67-4E74-A87C-9167661C2D00}" dt="2021-07-01T00:45:26.284" v="11665" actId="1076"/>
          <ac:spMkLst>
            <pc:docMk/>
            <pc:sldMk cId="1233638100" sldId="304"/>
            <ac:spMk id="79" creationId="{A9A97EB3-6301-4399-BDA8-8A04E550FB20}"/>
          </ac:spMkLst>
        </pc:spChg>
        <pc:spChg chg="mod">
          <ac:chgData name="Amy Jorgensen" userId="3fe9a964-726e-4561-b5ce-996e5b2c4170" providerId="ADAL" clId="{5B0EDFB5-6E67-4E74-A87C-9167661C2D00}" dt="2021-07-01T00:48:18.707" v="11787" actId="14100"/>
          <ac:spMkLst>
            <pc:docMk/>
            <pc:sldMk cId="1233638100" sldId="304"/>
            <ac:spMk id="81" creationId="{D31D9EFF-BD64-441D-BA4E-EAB70E17B416}"/>
          </ac:spMkLst>
        </pc:spChg>
        <pc:spChg chg="add mod">
          <ac:chgData name="Amy Jorgensen" userId="3fe9a964-726e-4561-b5ce-996e5b2c4170" providerId="ADAL" clId="{5B0EDFB5-6E67-4E74-A87C-9167661C2D00}" dt="2021-07-01T00:48:58.104" v="11791" actId="208"/>
          <ac:spMkLst>
            <pc:docMk/>
            <pc:sldMk cId="1233638100" sldId="304"/>
            <ac:spMk id="140" creationId="{22BDE944-6372-44DE-9C82-9852329D0014}"/>
          </ac:spMkLst>
        </pc:spChg>
        <pc:spChg chg="add mod">
          <ac:chgData name="Amy Jorgensen" userId="3fe9a964-726e-4561-b5ce-996e5b2c4170" providerId="ADAL" clId="{5B0EDFB5-6E67-4E74-A87C-9167661C2D00}" dt="2021-07-01T00:49:11.504" v="11793" actId="14100"/>
          <ac:spMkLst>
            <pc:docMk/>
            <pc:sldMk cId="1233638100" sldId="304"/>
            <ac:spMk id="141" creationId="{126292F4-26C3-452A-A7FC-0902A5B0F755}"/>
          </ac:spMkLst>
        </pc:spChg>
        <pc:spChg chg="add mod">
          <ac:chgData name="Amy Jorgensen" userId="3fe9a964-726e-4561-b5ce-996e5b2c4170" providerId="ADAL" clId="{5B0EDFB5-6E67-4E74-A87C-9167661C2D00}" dt="2021-07-01T00:49:36.484" v="11797" actId="1076"/>
          <ac:spMkLst>
            <pc:docMk/>
            <pc:sldMk cId="1233638100" sldId="304"/>
            <ac:spMk id="147" creationId="{A625E616-B785-47A0-9FC0-0F4FF7ACED80}"/>
          </ac:spMkLst>
        </pc:spChg>
        <pc:spChg chg="add mod">
          <ac:chgData name="Amy Jorgensen" userId="3fe9a964-726e-4561-b5ce-996e5b2c4170" providerId="ADAL" clId="{5B0EDFB5-6E67-4E74-A87C-9167661C2D00}" dt="2021-07-01T00:49:53.224" v="11801" actId="14100"/>
          <ac:spMkLst>
            <pc:docMk/>
            <pc:sldMk cId="1233638100" sldId="304"/>
            <ac:spMk id="148" creationId="{1E5EE068-FE90-49ED-B783-C79A007F5B06}"/>
          </ac:spMkLst>
        </pc:spChg>
        <pc:spChg chg="add mod">
          <ac:chgData name="Amy Jorgensen" userId="3fe9a964-726e-4561-b5ce-996e5b2c4170" providerId="ADAL" clId="{5B0EDFB5-6E67-4E74-A87C-9167661C2D00}" dt="2021-07-01T00:50:13.724" v="11804" actId="1076"/>
          <ac:spMkLst>
            <pc:docMk/>
            <pc:sldMk cId="1233638100" sldId="304"/>
            <ac:spMk id="154" creationId="{8708DF92-C472-4350-8613-1443A31DB4D1}"/>
          </ac:spMkLst>
        </pc:spChg>
        <pc:spChg chg="add mod">
          <ac:chgData name="Amy Jorgensen" userId="3fe9a964-726e-4561-b5ce-996e5b2c4170" providerId="ADAL" clId="{5B0EDFB5-6E67-4E74-A87C-9167661C2D00}" dt="2021-07-01T00:50:31.484" v="11807" actId="1038"/>
          <ac:spMkLst>
            <pc:docMk/>
            <pc:sldMk cId="1233638100" sldId="304"/>
            <ac:spMk id="155" creationId="{2A93E43E-9B97-4EAF-B299-33370795AB21}"/>
          </ac:spMkLst>
        </pc:spChg>
        <pc:grpChg chg="del">
          <ac:chgData name="Amy Jorgensen" userId="3fe9a964-726e-4561-b5ce-996e5b2c4170" providerId="ADAL" clId="{5B0EDFB5-6E67-4E74-A87C-9167661C2D00}" dt="2021-07-01T00:42:59.664" v="11605" actId="478"/>
          <ac:grpSpMkLst>
            <pc:docMk/>
            <pc:sldMk cId="1233638100" sldId="304"/>
            <ac:grpSpMk id="12" creationId="{FC4CEF62-2B28-451C-A626-80C0F9511A14}"/>
          </ac:grpSpMkLst>
        </pc:grpChg>
        <pc:picChg chg="add mod ord">
          <ac:chgData name="Amy Jorgensen" userId="3fe9a964-726e-4561-b5ce-996e5b2c4170" providerId="ADAL" clId="{5B0EDFB5-6E67-4E74-A87C-9167661C2D00}" dt="2021-07-01T00:45:47.525" v="11667" actId="1076"/>
          <ac:picMkLst>
            <pc:docMk/>
            <pc:sldMk cId="1233638100" sldId="304"/>
            <ac:picMk id="3" creationId="{21856A94-8CCF-4B65-9908-313FA11EB1CB}"/>
          </ac:picMkLst>
        </pc:picChg>
        <pc:picChg chg="add mod ord">
          <ac:chgData name="Amy Jorgensen" userId="3fe9a964-726e-4561-b5ce-996e5b2c4170" providerId="ADAL" clId="{5B0EDFB5-6E67-4E74-A87C-9167661C2D00}" dt="2021-07-01T00:45:13.124" v="11663" actId="1076"/>
          <ac:picMkLst>
            <pc:docMk/>
            <pc:sldMk cId="1233638100" sldId="304"/>
            <ac:picMk id="5" creationId="{B403998B-815F-42B9-A785-7A79EF948A30}"/>
          </ac:picMkLst>
        </pc:picChg>
        <pc:picChg chg="del">
          <ac:chgData name="Amy Jorgensen" userId="3fe9a964-726e-4561-b5ce-996e5b2c4170" providerId="ADAL" clId="{5B0EDFB5-6E67-4E74-A87C-9167661C2D00}" dt="2021-07-01T00:43:02.315" v="11606" actId="478"/>
          <ac:picMkLst>
            <pc:docMk/>
            <pc:sldMk cId="1233638100" sldId="304"/>
            <ac:picMk id="10" creationId="{F59231E6-E9B3-4CC9-B8A8-409CBD5798DC}"/>
          </ac:picMkLst>
        </pc:picChg>
        <pc:cxnChg chg="add mod">
          <ac:chgData name="Amy Jorgensen" userId="3fe9a964-726e-4561-b5ce-996e5b2c4170" providerId="ADAL" clId="{5B0EDFB5-6E67-4E74-A87C-9167661C2D00}" dt="2021-07-04T23:32:26.652" v="12621" actId="571"/>
          <ac:cxnSpMkLst>
            <pc:docMk/>
            <pc:sldMk cId="1233638100" sldId="304"/>
            <ac:cxnSpMk id="32" creationId="{D13CEA5F-ECF9-4040-9DD5-944BD9792B5D}"/>
          </ac:cxnSpMkLst>
        </pc:cxnChg>
        <pc:cxnChg chg="mod">
          <ac:chgData name="Amy Jorgensen" userId="3fe9a964-726e-4561-b5ce-996e5b2c4170" providerId="ADAL" clId="{5B0EDFB5-6E67-4E74-A87C-9167661C2D00}" dt="2021-07-01T00:47:26.333" v="11698" actId="14100"/>
          <ac:cxnSpMkLst>
            <pc:docMk/>
            <pc:sldMk cId="1233638100" sldId="304"/>
            <ac:cxnSpMk id="55" creationId="{92BF6C91-DDB2-41BF-81DD-A8C0AF7F1315}"/>
          </ac:cxnSpMkLst>
        </pc:cxnChg>
        <pc:cxnChg chg="mod">
          <ac:chgData name="Amy Jorgensen" userId="3fe9a964-726e-4561-b5ce-996e5b2c4170" providerId="ADAL" clId="{5B0EDFB5-6E67-4E74-A87C-9167661C2D00}" dt="2021-07-01T00:47:04.184" v="11694" actId="14100"/>
          <ac:cxnSpMkLst>
            <pc:docMk/>
            <pc:sldMk cId="1233638100" sldId="304"/>
            <ac:cxnSpMk id="63" creationId="{023BCE1D-AE5B-4B38-AB67-1F91681ABEAF}"/>
          </ac:cxnSpMkLst>
        </pc:cxnChg>
        <pc:cxnChg chg="mod">
          <ac:chgData name="Amy Jorgensen" userId="3fe9a964-726e-4561-b5ce-996e5b2c4170" providerId="ADAL" clId="{5B0EDFB5-6E67-4E74-A87C-9167661C2D00}" dt="2021-07-01T00:47:31.351" v="11699" actId="14100"/>
          <ac:cxnSpMkLst>
            <pc:docMk/>
            <pc:sldMk cId="1233638100" sldId="304"/>
            <ac:cxnSpMk id="69" creationId="{DD576455-C128-4164-82F6-959CF44E1E9C}"/>
          </ac:cxnSpMkLst>
        </pc:cxnChg>
        <pc:cxnChg chg="mod">
          <ac:chgData name="Amy Jorgensen" userId="3fe9a964-726e-4561-b5ce-996e5b2c4170" providerId="ADAL" clId="{5B0EDFB5-6E67-4E74-A87C-9167661C2D00}" dt="2021-07-01T00:47:57.321" v="11766" actId="1035"/>
          <ac:cxnSpMkLst>
            <pc:docMk/>
            <pc:sldMk cId="1233638100" sldId="304"/>
            <ac:cxnSpMk id="78" creationId="{5B1E0063-472B-48DE-8251-374D626055F6}"/>
          </ac:cxnSpMkLst>
        </pc:cxnChg>
        <pc:cxnChg chg="mod">
          <ac:chgData name="Amy Jorgensen" userId="3fe9a964-726e-4561-b5ce-996e5b2c4170" providerId="ADAL" clId="{5B0EDFB5-6E67-4E74-A87C-9167661C2D00}" dt="2021-07-01T00:48:18.707" v="11787" actId="14100"/>
          <ac:cxnSpMkLst>
            <pc:docMk/>
            <pc:sldMk cId="1233638100" sldId="304"/>
            <ac:cxnSpMk id="82" creationId="{3E7D3CE5-506C-4409-B9B1-3D172504E14C}"/>
          </ac:cxnSpMkLst>
        </pc:cxnChg>
        <pc:cxnChg chg="add mod">
          <ac:chgData name="Amy Jorgensen" userId="3fe9a964-726e-4561-b5ce-996e5b2c4170" providerId="ADAL" clId="{5B0EDFB5-6E67-4E74-A87C-9167661C2D00}" dt="2021-07-01T00:49:11.504" v="11793" actId="14100"/>
          <ac:cxnSpMkLst>
            <pc:docMk/>
            <pc:sldMk cId="1233638100" sldId="304"/>
            <ac:cxnSpMk id="142" creationId="{13C01A53-27CC-437E-8859-3D1CF7A36C00}"/>
          </ac:cxnSpMkLst>
        </pc:cxnChg>
        <pc:cxnChg chg="add mod">
          <ac:chgData name="Amy Jorgensen" userId="3fe9a964-726e-4561-b5ce-996e5b2c4170" providerId="ADAL" clId="{5B0EDFB5-6E67-4E74-A87C-9167661C2D00}" dt="2021-07-01T00:49:53.224" v="11801" actId="14100"/>
          <ac:cxnSpMkLst>
            <pc:docMk/>
            <pc:sldMk cId="1233638100" sldId="304"/>
            <ac:cxnSpMk id="149" creationId="{D31C2CD2-27A1-45C9-97F9-899ED5F36055}"/>
          </ac:cxnSpMkLst>
        </pc:cxnChg>
        <pc:cxnChg chg="add mod">
          <ac:chgData name="Amy Jorgensen" userId="3fe9a964-726e-4561-b5ce-996e5b2c4170" providerId="ADAL" clId="{5B0EDFB5-6E67-4E74-A87C-9167661C2D00}" dt="2021-07-01T00:50:31.484" v="11807" actId="1038"/>
          <ac:cxnSpMkLst>
            <pc:docMk/>
            <pc:sldMk cId="1233638100" sldId="304"/>
            <ac:cxnSpMk id="156" creationId="{7E1F1316-4AF9-408E-BA2D-3F6D9870BB08}"/>
          </ac:cxnSpMkLst>
        </pc:cxnChg>
      </pc:sldChg>
      <pc:sldChg chg="addSp delSp modSp add mod">
        <pc:chgData name="Amy Jorgensen" userId="3fe9a964-726e-4561-b5ce-996e5b2c4170" providerId="ADAL" clId="{5B0EDFB5-6E67-4E74-A87C-9167661C2D00}" dt="2021-07-04T09:15:46.314" v="12423" actId="20577"/>
        <pc:sldMkLst>
          <pc:docMk/>
          <pc:sldMk cId="701213565" sldId="305"/>
        </pc:sldMkLst>
        <pc:spChg chg="mod">
          <ac:chgData name="Amy Jorgensen" userId="3fe9a964-726e-4561-b5ce-996e5b2c4170" providerId="ADAL" clId="{5B0EDFB5-6E67-4E74-A87C-9167661C2D00}" dt="2021-07-04T09:13:04.800" v="12188" actId="20577"/>
          <ac:spMkLst>
            <pc:docMk/>
            <pc:sldMk cId="701213565" sldId="305"/>
            <ac:spMk id="2" creationId="{183CAE4A-E189-4CAA-B3F5-7E97BC5188E3}"/>
          </ac:spMkLst>
        </pc:spChg>
        <pc:spChg chg="del">
          <ac:chgData name="Amy Jorgensen" userId="3fe9a964-726e-4561-b5ce-996e5b2c4170" providerId="ADAL" clId="{5B0EDFB5-6E67-4E74-A87C-9167661C2D00}" dt="2021-07-04T09:13:09.124" v="12189" actId="478"/>
          <ac:spMkLst>
            <pc:docMk/>
            <pc:sldMk cId="701213565" sldId="305"/>
            <ac:spMk id="3" creationId="{DB8F61FF-932E-477F-82DD-3F6BB93999C0}"/>
          </ac:spMkLst>
        </pc:spChg>
        <pc:spChg chg="add mod">
          <ac:chgData name="Amy Jorgensen" userId="3fe9a964-726e-4561-b5ce-996e5b2c4170" providerId="ADAL" clId="{5B0EDFB5-6E67-4E74-A87C-9167661C2D00}" dt="2021-07-04T09:13:44.974" v="12258" actId="20577"/>
          <ac:spMkLst>
            <pc:docMk/>
            <pc:sldMk cId="701213565" sldId="305"/>
            <ac:spMk id="4" creationId="{4711AD71-B240-493C-802B-CFA93CB1E387}"/>
          </ac:spMkLst>
        </pc:spChg>
        <pc:graphicFrameChg chg="add mod modGraphic">
          <ac:chgData name="Amy Jorgensen" userId="3fe9a964-726e-4561-b5ce-996e5b2c4170" providerId="ADAL" clId="{5B0EDFB5-6E67-4E74-A87C-9167661C2D00}" dt="2021-07-04T09:15:46.314" v="12423" actId="20577"/>
          <ac:graphicFrameMkLst>
            <pc:docMk/>
            <pc:sldMk cId="701213565" sldId="305"/>
            <ac:graphicFrameMk id="5" creationId="{AE748CEF-891F-469D-8AE5-DBC1F6E3BB6A}"/>
          </ac:graphicFrameMkLst>
        </pc:graphicFrameChg>
      </pc:sldChg>
      <pc:sldChg chg="addSp delSp modSp add mod">
        <pc:chgData name="Amy Jorgensen" userId="3fe9a964-726e-4561-b5ce-996e5b2c4170" providerId="ADAL" clId="{5B0EDFB5-6E67-4E74-A87C-9167661C2D00}" dt="2021-07-04T23:41:19.063" v="12666" actId="1076"/>
        <pc:sldMkLst>
          <pc:docMk/>
          <pc:sldMk cId="2744856317" sldId="306"/>
        </pc:sldMkLst>
        <pc:spChg chg="del">
          <ac:chgData name="Amy Jorgensen" userId="3fe9a964-726e-4561-b5ce-996e5b2c4170" providerId="ADAL" clId="{5B0EDFB5-6E67-4E74-A87C-9167661C2D00}" dt="2021-07-04T23:40:42.163" v="12663" actId="478"/>
          <ac:spMkLst>
            <pc:docMk/>
            <pc:sldMk cId="2744856317" sldId="306"/>
            <ac:spMk id="2" creationId="{183CAE4A-E189-4CAA-B3F5-7E97BC5188E3}"/>
          </ac:spMkLst>
        </pc:spChg>
        <pc:spChg chg="del">
          <ac:chgData name="Amy Jorgensen" userId="3fe9a964-726e-4561-b5ce-996e5b2c4170" providerId="ADAL" clId="{5B0EDFB5-6E67-4E74-A87C-9167661C2D00}" dt="2021-07-04T23:40:37.478" v="12662" actId="478"/>
          <ac:spMkLst>
            <pc:docMk/>
            <pc:sldMk cId="2744856317" sldId="306"/>
            <ac:spMk id="3" creationId="{DB8F61FF-932E-477F-82DD-3F6BB93999C0}"/>
          </ac:spMkLst>
        </pc:spChg>
        <pc:spChg chg="add mod">
          <ac:chgData name="Amy Jorgensen" userId="3fe9a964-726e-4561-b5ce-996e5b2c4170" providerId="ADAL" clId="{5B0EDFB5-6E67-4E74-A87C-9167661C2D00}" dt="2021-07-04T23:41:10.529" v="12665" actId="164"/>
          <ac:spMkLst>
            <pc:docMk/>
            <pc:sldMk cId="2744856317" sldId="306"/>
            <ac:spMk id="12" creationId="{059FD82A-5497-46D2-822F-AA1F36A51258}"/>
          </ac:spMkLst>
        </pc:spChg>
        <pc:spChg chg="add mod">
          <ac:chgData name="Amy Jorgensen" userId="3fe9a964-726e-4561-b5ce-996e5b2c4170" providerId="ADAL" clId="{5B0EDFB5-6E67-4E74-A87C-9167661C2D00}" dt="2021-07-04T23:41:19.063" v="12666" actId="1076"/>
          <ac:spMkLst>
            <pc:docMk/>
            <pc:sldMk cId="2744856317" sldId="306"/>
            <ac:spMk id="13" creationId="{7F32FCCE-D635-4C6C-9029-7A46A4A6694F}"/>
          </ac:spMkLst>
        </pc:spChg>
        <pc:spChg chg="add del mod">
          <ac:chgData name="Amy Jorgensen" userId="3fe9a964-726e-4561-b5ce-996e5b2c4170" providerId="ADAL" clId="{5B0EDFB5-6E67-4E74-A87C-9167661C2D00}" dt="2021-07-04T23:41:00.069" v="12664" actId="478"/>
          <ac:spMkLst>
            <pc:docMk/>
            <pc:sldMk cId="2744856317" sldId="306"/>
            <ac:spMk id="21" creationId="{379AE41D-FA56-4D5E-87D5-42552369857C}"/>
          </ac:spMkLst>
        </pc:spChg>
        <pc:grpChg chg="add mod">
          <ac:chgData name="Amy Jorgensen" userId="3fe9a964-726e-4561-b5ce-996e5b2c4170" providerId="ADAL" clId="{5B0EDFB5-6E67-4E74-A87C-9167661C2D00}" dt="2021-07-04T23:41:10.529" v="12665" actId="164"/>
          <ac:grpSpMkLst>
            <pc:docMk/>
            <pc:sldMk cId="2744856317" sldId="306"/>
            <ac:grpSpMk id="22" creationId="{20C916FB-60F3-46BD-8A76-3613A7E6FF6C}"/>
          </ac:grpSpMkLst>
        </pc:grpChg>
        <pc:picChg chg="add del mod">
          <ac:chgData name="Amy Jorgensen" userId="3fe9a964-726e-4561-b5ce-996e5b2c4170" providerId="ADAL" clId="{5B0EDFB5-6E67-4E74-A87C-9167661C2D00}" dt="2021-07-04T23:35:58.069" v="12623" actId="478"/>
          <ac:picMkLst>
            <pc:docMk/>
            <pc:sldMk cId="2744856317" sldId="306"/>
            <ac:picMk id="5" creationId="{5416E8D3-05BD-41D2-B0CC-0815AFEAAC4A}"/>
          </ac:picMkLst>
        </pc:picChg>
        <pc:picChg chg="add del mod">
          <ac:chgData name="Amy Jorgensen" userId="3fe9a964-726e-4561-b5ce-996e5b2c4170" providerId="ADAL" clId="{5B0EDFB5-6E67-4E74-A87C-9167661C2D00}" dt="2021-07-04T23:36:49.319" v="12627" actId="478"/>
          <ac:picMkLst>
            <pc:docMk/>
            <pc:sldMk cId="2744856317" sldId="306"/>
            <ac:picMk id="7" creationId="{7D902123-1D91-4705-A686-5557752F5199}"/>
          </ac:picMkLst>
        </pc:picChg>
        <pc:picChg chg="add del mod">
          <ac:chgData name="Amy Jorgensen" userId="3fe9a964-726e-4561-b5ce-996e5b2c4170" providerId="ADAL" clId="{5B0EDFB5-6E67-4E74-A87C-9167661C2D00}" dt="2021-07-04T23:38:08.264" v="12637" actId="21"/>
          <ac:picMkLst>
            <pc:docMk/>
            <pc:sldMk cId="2744856317" sldId="306"/>
            <ac:picMk id="9" creationId="{328DEE89-F3CE-41AB-AD82-1C1618E7645E}"/>
          </ac:picMkLst>
        </pc:picChg>
        <pc:picChg chg="add del mod">
          <ac:chgData name="Amy Jorgensen" userId="3fe9a964-726e-4561-b5ce-996e5b2c4170" providerId="ADAL" clId="{5B0EDFB5-6E67-4E74-A87C-9167661C2D00}" dt="2021-07-04T23:38:19.114" v="12641" actId="21"/>
          <ac:picMkLst>
            <pc:docMk/>
            <pc:sldMk cId="2744856317" sldId="306"/>
            <ac:picMk id="11" creationId="{8B1A09BE-D96A-4555-AF27-767FD86E1652}"/>
          </ac:picMkLst>
        </pc:picChg>
        <pc:picChg chg="add del mod">
          <ac:chgData name="Amy Jorgensen" userId="3fe9a964-726e-4561-b5ce-996e5b2c4170" providerId="ADAL" clId="{5B0EDFB5-6E67-4E74-A87C-9167661C2D00}" dt="2021-07-04T23:38:40.221" v="12648" actId="21"/>
          <ac:picMkLst>
            <pc:docMk/>
            <pc:sldMk cId="2744856317" sldId="306"/>
            <ac:picMk id="16" creationId="{0DAC7E34-9E9D-4A4F-B433-83E54E81D044}"/>
          </ac:picMkLst>
        </pc:picChg>
        <pc:picChg chg="add del mod">
          <ac:chgData name="Amy Jorgensen" userId="3fe9a964-726e-4561-b5ce-996e5b2c4170" providerId="ADAL" clId="{5B0EDFB5-6E67-4E74-A87C-9167661C2D00}" dt="2021-07-04T23:38:25.139" v="12643" actId="21"/>
          <ac:picMkLst>
            <pc:docMk/>
            <pc:sldMk cId="2744856317" sldId="306"/>
            <ac:picMk id="18" creationId="{D09A3CA0-2B07-43E8-9707-D3AE9CC6E542}"/>
          </ac:picMkLst>
        </pc:picChg>
        <pc:picChg chg="add del mod">
          <ac:chgData name="Amy Jorgensen" userId="3fe9a964-726e-4561-b5ce-996e5b2c4170" providerId="ADAL" clId="{5B0EDFB5-6E67-4E74-A87C-9167661C2D00}" dt="2021-07-04T23:37:53.859" v="12633" actId="21"/>
          <ac:picMkLst>
            <pc:docMk/>
            <pc:sldMk cId="2744856317" sldId="306"/>
            <ac:picMk id="19" creationId="{058661B3-B8AF-41C9-B6BC-042C732E5490}"/>
          </ac:picMkLst>
        </pc:picChg>
        <pc:cxnChg chg="add mod">
          <ac:chgData name="Amy Jorgensen" userId="3fe9a964-726e-4561-b5ce-996e5b2c4170" providerId="ADAL" clId="{5B0EDFB5-6E67-4E74-A87C-9167661C2D00}" dt="2021-07-04T23:41:19.063" v="12666" actId="1076"/>
          <ac:cxnSpMkLst>
            <pc:docMk/>
            <pc:sldMk cId="2744856317" sldId="306"/>
            <ac:cxnSpMk id="14" creationId="{FBE725AB-8FF7-4C1E-A809-E2B73C08124E}"/>
          </ac:cxnSpMkLst>
        </pc:cxnChg>
      </pc:sldChg>
      <pc:sldChg chg="modSp add mod">
        <pc:chgData name="Amy Jorgensen" userId="3fe9a964-726e-4561-b5ce-996e5b2c4170" providerId="ADAL" clId="{5B0EDFB5-6E67-4E74-A87C-9167661C2D00}" dt="2021-07-04T09:18:53.690" v="12572" actId="20577"/>
        <pc:sldMkLst>
          <pc:docMk/>
          <pc:sldMk cId="3268495091" sldId="307"/>
        </pc:sldMkLst>
        <pc:spChg chg="mod">
          <ac:chgData name="Amy Jorgensen" userId="3fe9a964-726e-4561-b5ce-996e5b2c4170" providerId="ADAL" clId="{5B0EDFB5-6E67-4E74-A87C-9167661C2D00}" dt="2021-07-04T09:18:53.690" v="12572" actId="20577"/>
          <ac:spMkLst>
            <pc:docMk/>
            <pc:sldMk cId="3268495091" sldId="307"/>
            <ac:spMk id="2" creationId="{183CAE4A-E189-4CAA-B3F5-7E97BC5188E3}"/>
          </ac:spMkLst>
        </pc:spChg>
        <pc:spChg chg="mod">
          <ac:chgData name="Amy Jorgensen" userId="3fe9a964-726e-4561-b5ce-996e5b2c4170" providerId="ADAL" clId="{5B0EDFB5-6E67-4E74-A87C-9167661C2D00}" dt="2021-07-04T09:16:34.684" v="12474" actId="20577"/>
          <ac:spMkLst>
            <pc:docMk/>
            <pc:sldMk cId="3268495091" sldId="307"/>
            <ac:spMk id="4" creationId="{4711AD71-B240-493C-802B-CFA93CB1E387}"/>
          </ac:spMkLst>
        </pc:spChg>
        <pc:graphicFrameChg chg="mod modGraphic">
          <ac:chgData name="Amy Jorgensen" userId="3fe9a964-726e-4561-b5ce-996e5b2c4170" providerId="ADAL" clId="{5B0EDFB5-6E67-4E74-A87C-9167661C2D00}" dt="2021-07-04T09:18:34.014" v="12570" actId="20577"/>
          <ac:graphicFrameMkLst>
            <pc:docMk/>
            <pc:sldMk cId="3268495091" sldId="307"/>
            <ac:graphicFrameMk id="5" creationId="{AE748CEF-891F-469D-8AE5-DBC1F6E3BB6A}"/>
          </ac:graphicFrameMkLst>
        </pc:graphicFrameChg>
      </pc:sldChg>
      <pc:sldChg chg="add">
        <pc:chgData name="Amy Jorgensen" userId="3fe9a964-726e-4561-b5ce-996e5b2c4170" providerId="ADAL" clId="{5B0EDFB5-6E67-4E74-A87C-9167661C2D00}" dt="2021-07-04T23:28:03.149" v="12573" actId="2890"/>
        <pc:sldMkLst>
          <pc:docMk/>
          <pc:sldMk cId="2341524925" sldId="308"/>
        </pc:sldMkLst>
      </pc:sldChg>
      <pc:sldChg chg="addSp delSp modSp add mod">
        <pc:chgData name="Amy Jorgensen" userId="3fe9a964-726e-4561-b5ce-996e5b2c4170" providerId="ADAL" clId="{5B0EDFB5-6E67-4E74-A87C-9167661C2D00}" dt="2021-07-04T23:48:35.248" v="12748" actId="14100"/>
        <pc:sldMkLst>
          <pc:docMk/>
          <pc:sldMk cId="3251855356" sldId="309"/>
        </pc:sldMkLst>
        <pc:spChg chg="mod topLvl">
          <ac:chgData name="Amy Jorgensen" userId="3fe9a964-726e-4561-b5ce-996e5b2c4170" providerId="ADAL" clId="{5B0EDFB5-6E67-4E74-A87C-9167661C2D00}" dt="2021-07-04T23:47:15.618" v="12732" actId="14100"/>
          <ac:spMkLst>
            <pc:docMk/>
            <pc:sldMk cId="3251855356" sldId="309"/>
            <ac:spMk id="9" creationId="{DD1A1C41-CAA8-4ECC-9045-F1A5E790D950}"/>
          </ac:spMkLst>
        </pc:spChg>
        <pc:spChg chg="mod topLvl">
          <ac:chgData name="Amy Jorgensen" userId="3fe9a964-726e-4561-b5ce-996e5b2c4170" providerId="ADAL" clId="{5B0EDFB5-6E67-4E74-A87C-9167661C2D00}" dt="2021-07-04T23:47:05.588" v="12731" actId="1038"/>
          <ac:spMkLst>
            <pc:docMk/>
            <pc:sldMk cId="3251855356" sldId="309"/>
            <ac:spMk id="10" creationId="{9FE2AA00-1B64-4C37-9DDD-3E977B02DEBB}"/>
          </ac:spMkLst>
        </pc:spChg>
        <pc:spChg chg="add mod">
          <ac:chgData name="Amy Jorgensen" userId="3fe9a964-726e-4561-b5ce-996e5b2c4170" providerId="ADAL" clId="{5B0EDFB5-6E67-4E74-A87C-9167661C2D00}" dt="2021-07-04T23:47:36.078" v="12735" actId="1076"/>
          <ac:spMkLst>
            <pc:docMk/>
            <pc:sldMk cId="3251855356" sldId="309"/>
            <ac:spMk id="19" creationId="{57946CEB-49C3-4C63-A1E0-DD9932837BEE}"/>
          </ac:spMkLst>
        </pc:spChg>
        <pc:spChg chg="add mod">
          <ac:chgData name="Amy Jorgensen" userId="3fe9a964-726e-4561-b5ce-996e5b2c4170" providerId="ADAL" clId="{5B0EDFB5-6E67-4E74-A87C-9167661C2D00}" dt="2021-07-04T23:47:58.898" v="12741" actId="14100"/>
          <ac:spMkLst>
            <pc:docMk/>
            <pc:sldMk cId="3251855356" sldId="309"/>
            <ac:spMk id="20" creationId="{504B7384-CBA9-49D9-9BBA-8CBC3778C73B}"/>
          </ac:spMkLst>
        </pc:spChg>
        <pc:spChg chg="add mod">
          <ac:chgData name="Amy Jorgensen" userId="3fe9a964-726e-4561-b5ce-996e5b2c4170" providerId="ADAL" clId="{5B0EDFB5-6E67-4E74-A87C-9167661C2D00}" dt="2021-07-04T23:48:12.908" v="12744" actId="1076"/>
          <ac:spMkLst>
            <pc:docMk/>
            <pc:sldMk cId="3251855356" sldId="309"/>
            <ac:spMk id="26" creationId="{32B5DF96-68A7-41B7-B456-8B899E5FA513}"/>
          </ac:spMkLst>
        </pc:spChg>
        <pc:spChg chg="add mod">
          <ac:chgData name="Amy Jorgensen" userId="3fe9a964-726e-4561-b5ce-996e5b2c4170" providerId="ADAL" clId="{5B0EDFB5-6E67-4E74-A87C-9167661C2D00}" dt="2021-07-04T23:48:35.248" v="12748" actId="14100"/>
          <ac:spMkLst>
            <pc:docMk/>
            <pc:sldMk cId="3251855356" sldId="309"/>
            <ac:spMk id="27" creationId="{D954D34D-27E6-4D61-B549-5FCC6E047E1D}"/>
          </ac:spMkLst>
        </pc:spChg>
        <pc:grpChg chg="add del mod">
          <ac:chgData name="Amy Jorgensen" userId="3fe9a964-726e-4561-b5ce-996e5b2c4170" providerId="ADAL" clId="{5B0EDFB5-6E67-4E74-A87C-9167661C2D00}" dt="2021-07-04T23:46:14.643" v="12715" actId="165"/>
          <ac:grpSpMkLst>
            <pc:docMk/>
            <pc:sldMk cId="3251855356" sldId="309"/>
            <ac:grpSpMk id="8" creationId="{A165E8B3-CEAE-4604-B718-9D3C2E76B68B}"/>
          </ac:grpSpMkLst>
        </pc:grpChg>
        <pc:graphicFrameChg chg="del">
          <ac:chgData name="Amy Jorgensen" userId="3fe9a964-726e-4561-b5ce-996e5b2c4170" providerId="ADAL" clId="{5B0EDFB5-6E67-4E74-A87C-9167661C2D00}" dt="2021-07-04T23:38:04.369" v="12636" actId="478"/>
          <ac:graphicFrameMkLst>
            <pc:docMk/>
            <pc:sldMk cId="3251855356" sldId="309"/>
            <ac:graphicFrameMk id="5" creationId="{AE748CEF-891F-469D-8AE5-DBC1F6E3BB6A}"/>
          </ac:graphicFrameMkLst>
        </pc:graphicFrameChg>
        <pc:picChg chg="add mod modCrop">
          <ac:chgData name="Amy Jorgensen" userId="3fe9a964-726e-4561-b5ce-996e5b2c4170" providerId="ADAL" clId="{5B0EDFB5-6E67-4E74-A87C-9167661C2D00}" dt="2021-07-04T23:45:53.688" v="12713" actId="1076"/>
          <ac:picMkLst>
            <pc:docMk/>
            <pc:sldMk cId="3251855356" sldId="309"/>
            <ac:picMk id="6" creationId="{3C9E6CBC-A41B-4868-808C-3A8D1F9C00D2}"/>
          </ac:picMkLst>
        </pc:picChg>
        <pc:picChg chg="add mod">
          <ac:chgData name="Amy Jorgensen" userId="3fe9a964-726e-4561-b5ce-996e5b2c4170" providerId="ADAL" clId="{5B0EDFB5-6E67-4E74-A87C-9167661C2D00}" dt="2021-07-04T23:45:57.048" v="12714" actId="1076"/>
          <ac:picMkLst>
            <pc:docMk/>
            <pc:sldMk cId="3251855356" sldId="309"/>
            <ac:picMk id="7" creationId="{AC5D84FF-6FDA-4AD2-ABA6-B90F430CAB11}"/>
          </ac:picMkLst>
        </pc:picChg>
        <pc:cxnChg chg="mod topLvl">
          <ac:chgData name="Amy Jorgensen" userId="3fe9a964-726e-4561-b5ce-996e5b2c4170" providerId="ADAL" clId="{5B0EDFB5-6E67-4E74-A87C-9167661C2D00}" dt="2021-07-04T23:47:15.618" v="12732" actId="14100"/>
          <ac:cxnSpMkLst>
            <pc:docMk/>
            <pc:sldMk cId="3251855356" sldId="309"/>
            <ac:cxnSpMk id="11" creationId="{54663E1D-91FC-4765-BBFF-383BDEAC8B88}"/>
          </ac:cxnSpMkLst>
        </pc:cxnChg>
        <pc:cxnChg chg="add mod">
          <ac:chgData name="Amy Jorgensen" userId="3fe9a964-726e-4561-b5ce-996e5b2c4170" providerId="ADAL" clId="{5B0EDFB5-6E67-4E74-A87C-9167661C2D00}" dt="2021-07-04T23:47:58.898" v="12741" actId="14100"/>
          <ac:cxnSpMkLst>
            <pc:docMk/>
            <pc:sldMk cId="3251855356" sldId="309"/>
            <ac:cxnSpMk id="21" creationId="{6ED61AFF-5BEC-416D-9978-7A09C481C173}"/>
          </ac:cxnSpMkLst>
        </pc:cxnChg>
        <pc:cxnChg chg="add mod">
          <ac:chgData name="Amy Jorgensen" userId="3fe9a964-726e-4561-b5ce-996e5b2c4170" providerId="ADAL" clId="{5B0EDFB5-6E67-4E74-A87C-9167661C2D00}" dt="2021-07-04T23:48:35.248" v="12748" actId="14100"/>
          <ac:cxnSpMkLst>
            <pc:docMk/>
            <pc:sldMk cId="3251855356" sldId="309"/>
            <ac:cxnSpMk id="28" creationId="{D48AED0A-4155-4FAE-A811-6B4620B43655}"/>
          </ac:cxnSpMkLst>
        </pc:cxnChg>
      </pc:sldChg>
      <pc:sldChg chg="addSp delSp modSp add mod">
        <pc:chgData name="Amy Jorgensen" userId="3fe9a964-726e-4561-b5ce-996e5b2c4170" providerId="ADAL" clId="{5B0EDFB5-6E67-4E74-A87C-9167661C2D00}" dt="2021-07-04T23:45:05.239" v="12706" actId="14100"/>
        <pc:sldMkLst>
          <pc:docMk/>
          <pc:sldMk cId="3956072634" sldId="310"/>
        </pc:sldMkLst>
        <pc:spChg chg="add mod">
          <ac:chgData name="Amy Jorgensen" userId="3fe9a964-726e-4561-b5ce-996e5b2c4170" providerId="ADAL" clId="{5B0EDFB5-6E67-4E74-A87C-9167661C2D00}" dt="2021-07-04T23:42:34.385" v="12678" actId="14100"/>
          <ac:spMkLst>
            <pc:docMk/>
            <pc:sldMk cId="3956072634" sldId="310"/>
            <ac:spMk id="10" creationId="{276C4D12-B0C2-48EE-A76B-557A2C308BCB}"/>
          </ac:spMkLst>
        </pc:spChg>
        <pc:spChg chg="add mod">
          <ac:chgData name="Amy Jorgensen" userId="3fe9a964-726e-4561-b5ce-996e5b2c4170" providerId="ADAL" clId="{5B0EDFB5-6E67-4E74-A87C-9167661C2D00}" dt="2021-07-04T23:42:10.689" v="12674" actId="14100"/>
          <ac:spMkLst>
            <pc:docMk/>
            <pc:sldMk cId="3956072634" sldId="310"/>
            <ac:spMk id="11" creationId="{303D9A09-D4B3-487A-AB54-223935F36CD4}"/>
          </ac:spMkLst>
        </pc:spChg>
        <pc:spChg chg="add mod">
          <ac:chgData name="Amy Jorgensen" userId="3fe9a964-726e-4561-b5ce-996e5b2c4170" providerId="ADAL" clId="{5B0EDFB5-6E67-4E74-A87C-9167661C2D00}" dt="2021-07-04T23:43:09.758" v="12686" actId="14100"/>
          <ac:spMkLst>
            <pc:docMk/>
            <pc:sldMk cId="3956072634" sldId="310"/>
            <ac:spMk id="26" creationId="{83D7D406-F2A4-43A8-9103-74351A70C134}"/>
          </ac:spMkLst>
        </pc:spChg>
        <pc:spChg chg="add mod">
          <ac:chgData name="Amy Jorgensen" userId="3fe9a964-726e-4561-b5ce-996e5b2c4170" providerId="ADAL" clId="{5B0EDFB5-6E67-4E74-A87C-9167661C2D00}" dt="2021-07-04T23:44:05.017" v="12694" actId="14100"/>
          <ac:spMkLst>
            <pc:docMk/>
            <pc:sldMk cId="3956072634" sldId="310"/>
            <ac:spMk id="27" creationId="{B207C6A4-CC91-4D14-AEE1-25AF25E9CFB7}"/>
          </ac:spMkLst>
        </pc:spChg>
        <pc:spChg chg="add mod">
          <ac:chgData name="Amy Jorgensen" userId="3fe9a964-726e-4561-b5ce-996e5b2c4170" providerId="ADAL" clId="{5B0EDFB5-6E67-4E74-A87C-9167661C2D00}" dt="2021-07-04T23:44:27.558" v="12699" actId="1035"/>
          <ac:spMkLst>
            <pc:docMk/>
            <pc:sldMk cId="3956072634" sldId="310"/>
            <ac:spMk id="37" creationId="{B31E444F-D9E9-4811-9ED0-01CA16B27DFC}"/>
          </ac:spMkLst>
        </pc:spChg>
        <pc:spChg chg="add mod">
          <ac:chgData name="Amy Jorgensen" userId="3fe9a964-726e-4561-b5ce-996e5b2c4170" providerId="ADAL" clId="{5B0EDFB5-6E67-4E74-A87C-9167661C2D00}" dt="2021-07-04T23:45:05.239" v="12706" actId="14100"/>
          <ac:spMkLst>
            <pc:docMk/>
            <pc:sldMk cId="3956072634" sldId="310"/>
            <ac:spMk id="38" creationId="{E0E48531-DA3D-49A6-9AE1-25652B4802A1}"/>
          </ac:spMkLst>
        </pc:spChg>
        <pc:graphicFrameChg chg="del">
          <ac:chgData name="Amy Jorgensen" userId="3fe9a964-726e-4561-b5ce-996e5b2c4170" providerId="ADAL" clId="{5B0EDFB5-6E67-4E74-A87C-9167661C2D00}" dt="2021-07-04T23:38:15.829" v="12640" actId="478"/>
          <ac:graphicFrameMkLst>
            <pc:docMk/>
            <pc:sldMk cId="3956072634" sldId="310"/>
            <ac:graphicFrameMk id="5" creationId="{AE748CEF-891F-469D-8AE5-DBC1F6E3BB6A}"/>
          </ac:graphicFrameMkLst>
        </pc:graphicFrameChg>
        <pc:picChg chg="add mod">
          <ac:chgData name="Amy Jorgensen" userId="3fe9a964-726e-4561-b5ce-996e5b2c4170" providerId="ADAL" clId="{5B0EDFB5-6E67-4E74-A87C-9167661C2D00}" dt="2021-07-04T23:40:20.168" v="12660" actId="1076"/>
          <ac:picMkLst>
            <pc:docMk/>
            <pc:sldMk cId="3956072634" sldId="310"/>
            <ac:picMk id="6" creationId="{FC630900-6052-4415-AF92-C608C02F4325}"/>
          </ac:picMkLst>
        </pc:picChg>
        <pc:picChg chg="add mod">
          <ac:chgData name="Amy Jorgensen" userId="3fe9a964-726e-4561-b5ce-996e5b2c4170" providerId="ADAL" clId="{5B0EDFB5-6E67-4E74-A87C-9167661C2D00}" dt="2021-07-04T23:40:16.338" v="12658" actId="1076"/>
          <ac:picMkLst>
            <pc:docMk/>
            <pc:sldMk cId="3956072634" sldId="310"/>
            <ac:picMk id="7" creationId="{6A94B2C3-0F29-4116-BF10-2FCA22769E94}"/>
          </ac:picMkLst>
        </pc:picChg>
        <pc:picChg chg="add del mod modCrop">
          <ac:chgData name="Amy Jorgensen" userId="3fe9a964-726e-4561-b5ce-996e5b2c4170" providerId="ADAL" clId="{5B0EDFB5-6E67-4E74-A87C-9167661C2D00}" dt="2021-07-04T23:40:07.228" v="12654" actId="478"/>
          <ac:picMkLst>
            <pc:docMk/>
            <pc:sldMk cId="3956072634" sldId="310"/>
            <ac:picMk id="8" creationId="{B022AE51-B2C1-4515-8A3C-55E99EA94996}"/>
          </ac:picMkLst>
        </pc:picChg>
        <pc:picChg chg="add mod">
          <ac:chgData name="Amy Jorgensen" userId="3fe9a964-726e-4561-b5ce-996e5b2c4170" providerId="ADAL" clId="{5B0EDFB5-6E67-4E74-A87C-9167661C2D00}" dt="2021-07-04T23:40:26.258" v="12661" actId="1076"/>
          <ac:picMkLst>
            <pc:docMk/>
            <pc:sldMk cId="3956072634" sldId="310"/>
            <ac:picMk id="9" creationId="{0B0C05C4-F93F-4296-9B0A-B8D35694328C}"/>
          </ac:picMkLst>
        </pc:picChg>
        <pc:cxnChg chg="add mod">
          <ac:chgData name="Amy Jorgensen" userId="3fe9a964-726e-4561-b5ce-996e5b2c4170" providerId="ADAL" clId="{5B0EDFB5-6E67-4E74-A87C-9167661C2D00}" dt="2021-07-04T23:42:34.385" v="12678" actId="14100"/>
          <ac:cxnSpMkLst>
            <pc:docMk/>
            <pc:sldMk cId="3956072634" sldId="310"/>
            <ac:cxnSpMk id="12" creationId="{811767CE-2082-47DF-89BD-4CEA8B8759A1}"/>
          </ac:cxnSpMkLst>
        </pc:cxnChg>
        <pc:cxnChg chg="add mod">
          <ac:chgData name="Amy Jorgensen" userId="3fe9a964-726e-4561-b5ce-996e5b2c4170" providerId="ADAL" clId="{5B0EDFB5-6E67-4E74-A87C-9167661C2D00}" dt="2021-07-04T23:44:05.017" v="12694" actId="14100"/>
          <ac:cxnSpMkLst>
            <pc:docMk/>
            <pc:sldMk cId="3956072634" sldId="310"/>
            <ac:cxnSpMk id="28" creationId="{A4B26842-1F9E-4B47-8C5E-2199BF581F7E}"/>
          </ac:cxnSpMkLst>
        </pc:cxnChg>
        <pc:cxnChg chg="add mod">
          <ac:chgData name="Amy Jorgensen" userId="3fe9a964-726e-4561-b5ce-996e5b2c4170" providerId="ADAL" clId="{5B0EDFB5-6E67-4E74-A87C-9167661C2D00}" dt="2021-07-04T23:45:05.239" v="12706" actId="14100"/>
          <ac:cxnSpMkLst>
            <pc:docMk/>
            <pc:sldMk cId="3956072634" sldId="310"/>
            <ac:cxnSpMk id="39" creationId="{749E29DB-5103-4F8C-AAF6-D28FCAD4E814}"/>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01T12:32:30.356" idx="1">
    <p:pos x="7326" y="1505"/>
    <p:text>Essential to explain why you modify something for grades above achieved.</p:text>
    <p:extLst>
      <p:ext uri="{C676402C-5697-4E1C-873F-D02D1690AC5C}">
        <p15:threadingInfo xmlns:p15="http://schemas.microsoft.com/office/powerpoint/2012/main" timeZoneBias="-7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3/09/2021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a:t>
            </a:fld>
            <a:endParaRPr lang="en-NZ"/>
          </a:p>
        </p:txBody>
      </p:sp>
    </p:spTree>
    <p:extLst>
      <p:ext uri="{BB962C8B-B14F-4D97-AF65-F5344CB8AC3E}">
        <p14:creationId xmlns:p14="http://schemas.microsoft.com/office/powerpoint/2010/main" val="2032305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50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4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018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5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763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31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51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249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64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8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8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12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210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36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77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88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37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58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872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60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79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08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73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678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25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312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1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47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041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9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33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03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32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9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02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31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1337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2390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2140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265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F5BAE53-14C6-494B-9BF3-8269396DB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78168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40867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01150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739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5797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879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3/09/2021</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9205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3/09/2021</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329511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st.github.com/jorgensena"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dmondscooking.co.nz/recipes/biscuits/anzac-biscuit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www.allrecipes.com/recipe/278180/greek-yogurt-blueberry-lemon-pancak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gist.github.com/jorgensena" TargetMode="External"/><Relationship Id="rId2" Type="http://schemas.openxmlformats.org/officeDocument/2006/relationships/hyperlink" Target="https://trello.com/b/38scj8dH/recipe-moderniser"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www.allrecipes.com/recipe/278180/greek-yogurt-blueberry-lemon-pancakes/" TargetMode="External"/><Relationship Id="rId2" Type="http://schemas.openxmlformats.org/officeDocument/2006/relationships/hyperlink" Target="https://edmondscooking.co.nz/recipes/biscuits/anzac-biscuits/"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pep8online.com/"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pep8online.com/"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st.github.com/jorgensena"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fontScale="90000"/>
          </a:bodyPr>
          <a:lstStyle/>
          <a:p>
            <a:r>
              <a:rPr lang="en-NZ" dirty="0"/>
              <a:t>AS91896(2.7) &amp; AS91887(2.8)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Amy Jorgensen</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E690A4-6D26-4CF8-8213-76D159EBA205}"/>
              </a:ext>
            </a:extLst>
          </p:cNvPr>
          <p:cNvPicPr>
            <a:picLocks noChangeAspect="1"/>
          </p:cNvPicPr>
          <p:nvPr/>
        </p:nvPicPr>
        <p:blipFill>
          <a:blip r:embed="rId2"/>
          <a:stretch>
            <a:fillRect/>
          </a:stretch>
        </p:blipFill>
        <p:spPr>
          <a:xfrm>
            <a:off x="4970190" y="1203594"/>
            <a:ext cx="5188634" cy="5486765"/>
          </a:xfrm>
          <a:prstGeom prst="rect">
            <a:avLst/>
          </a:prstGeom>
        </p:spPr>
      </p:pic>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5:</a:t>
            </a:r>
          </a:p>
        </p:txBody>
      </p:sp>
      <p:sp>
        <p:nvSpPr>
          <p:cNvPr id="6" name="TextBox 5">
            <a:extLst>
              <a:ext uri="{FF2B5EF4-FFF2-40B4-BE49-F238E27FC236}">
                <a16:creationId xmlns:a16="http://schemas.microsoft.com/office/drawing/2014/main" id="{5388722E-3090-45B2-B2DB-E893F8DC78D2}"/>
              </a:ext>
            </a:extLst>
          </p:cNvPr>
          <p:cNvSpPr txBox="1"/>
          <p:nvPr/>
        </p:nvSpPr>
        <p:spPr>
          <a:xfrm>
            <a:off x="838200" y="1690688"/>
            <a:ext cx="3789295" cy="4247317"/>
          </a:xfrm>
          <a:prstGeom prst="rect">
            <a:avLst/>
          </a:prstGeom>
          <a:noFill/>
        </p:spPr>
        <p:txBody>
          <a:bodyPr wrap="square" rtlCol="0">
            <a:spAutoFit/>
          </a:bodyPr>
          <a:lstStyle/>
          <a:p>
            <a:r>
              <a:rPr lang="en-NZ" dirty="0">
                <a:latin typeface="Bahnschrift Light" panose="020B0502040204020203" pitchFamily="34" charset="0"/>
              </a:rPr>
              <a:t>The image on the right is a screenshot of my project folder at the end showing all versions of all files.</a:t>
            </a:r>
          </a:p>
          <a:p>
            <a:endParaRPr lang="en-NZ" dirty="0">
              <a:latin typeface="Bahnschrift Light" panose="020B0502040204020203" pitchFamily="34" charset="0"/>
            </a:endParaRPr>
          </a:p>
          <a:p>
            <a:r>
              <a:rPr lang="en-NZ" dirty="0">
                <a:latin typeface="Bahnschrift Light" panose="020B0502040204020203" pitchFamily="34" charset="0"/>
              </a:rPr>
              <a:t>During the project I also created a Gist each time I completed a component in the project</a:t>
            </a:r>
          </a:p>
          <a:p>
            <a:endParaRPr lang="en-NZ" dirty="0">
              <a:latin typeface="Bahnschrift Light" panose="020B0502040204020203" pitchFamily="34" charset="0"/>
            </a:endParaRPr>
          </a:p>
          <a:p>
            <a:r>
              <a:rPr lang="en-NZ" dirty="0">
                <a:latin typeface="Bahnschrift Light" panose="020B0502040204020203" pitchFamily="34" charset="0"/>
              </a:rPr>
              <a:t>By the end of the project there were 34 </a:t>
            </a:r>
            <a:r>
              <a:rPr lang="en-NZ" dirty="0" err="1">
                <a:latin typeface="Bahnschrift Light" panose="020B0502040204020203" pitchFamily="34" charset="0"/>
              </a:rPr>
              <a:t>Gists</a:t>
            </a:r>
            <a:r>
              <a:rPr lang="en-NZ" dirty="0">
                <a:latin typeface="Bahnschrift Light" panose="020B0502040204020203" pitchFamily="34" charset="0"/>
              </a:rPr>
              <a:t> which can be viewed here:</a:t>
            </a:r>
          </a:p>
          <a:p>
            <a:endParaRPr lang="en-NZ" dirty="0">
              <a:latin typeface="Bahnschrift Light" panose="020B0502040204020203" pitchFamily="34" charset="0"/>
            </a:endParaRPr>
          </a:p>
          <a:p>
            <a:r>
              <a:rPr lang="en-NZ" dirty="0">
                <a:hlinkClick r:id="rId3"/>
              </a:rPr>
              <a:t>https://gist.github.com/jorgensena</a:t>
            </a:r>
            <a:r>
              <a:rPr lang="en-NZ" dirty="0">
                <a:latin typeface="Bahnschrift Light" panose="020B0502040204020203" pitchFamily="34" charset="0"/>
              </a:rPr>
              <a:t> </a:t>
            </a:r>
          </a:p>
          <a:p>
            <a:endParaRPr lang="en-NZ" dirty="0">
              <a:latin typeface="Bahnschrift Light" panose="020B0502040204020203" pitchFamily="34" charset="0"/>
            </a:endParaRPr>
          </a:p>
        </p:txBody>
      </p:sp>
      <p:sp>
        <p:nvSpPr>
          <p:cNvPr id="7" name="Rectangle 6">
            <a:extLst>
              <a:ext uri="{FF2B5EF4-FFF2-40B4-BE49-F238E27FC236}">
                <a16:creationId xmlns:a16="http://schemas.microsoft.com/office/drawing/2014/main" id="{AAE589C6-7445-4E64-9408-F2C42DB220EA}"/>
              </a:ext>
            </a:extLst>
          </p:cNvPr>
          <p:cNvSpPr/>
          <p:nvPr/>
        </p:nvSpPr>
        <p:spPr>
          <a:xfrm>
            <a:off x="5061009" y="2123440"/>
            <a:ext cx="5097815" cy="3033776"/>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8" name="Rectangle 7">
            <a:extLst>
              <a:ext uri="{FF2B5EF4-FFF2-40B4-BE49-F238E27FC236}">
                <a16:creationId xmlns:a16="http://schemas.microsoft.com/office/drawing/2014/main" id="{A5FA639C-9856-40E2-A65D-BB944F9B1E03}"/>
              </a:ext>
            </a:extLst>
          </p:cNvPr>
          <p:cNvSpPr/>
          <p:nvPr/>
        </p:nvSpPr>
        <p:spPr>
          <a:xfrm>
            <a:off x="10158824" y="2123440"/>
            <a:ext cx="1291496" cy="762000"/>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solidFill>
                  <a:schemeClr val="tx1"/>
                </a:solidFill>
              </a:rPr>
              <a:t>Components as they were constructed</a:t>
            </a:r>
          </a:p>
        </p:txBody>
      </p:sp>
      <p:sp>
        <p:nvSpPr>
          <p:cNvPr id="9" name="Rectangle 8">
            <a:extLst>
              <a:ext uri="{FF2B5EF4-FFF2-40B4-BE49-F238E27FC236}">
                <a16:creationId xmlns:a16="http://schemas.microsoft.com/office/drawing/2014/main" id="{F1911F79-E8F4-4915-A973-0E6780DC9572}"/>
              </a:ext>
            </a:extLst>
          </p:cNvPr>
          <p:cNvSpPr/>
          <p:nvPr/>
        </p:nvSpPr>
        <p:spPr>
          <a:xfrm>
            <a:off x="5061009" y="5198871"/>
            <a:ext cx="5097815" cy="1491488"/>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10" name="Rectangle 9">
            <a:extLst>
              <a:ext uri="{FF2B5EF4-FFF2-40B4-BE49-F238E27FC236}">
                <a16:creationId xmlns:a16="http://schemas.microsoft.com/office/drawing/2014/main" id="{7DE4CDCC-2196-4792-9284-748069D63A0E}"/>
              </a:ext>
            </a:extLst>
          </p:cNvPr>
          <p:cNvSpPr/>
          <p:nvPr/>
        </p:nvSpPr>
        <p:spPr>
          <a:xfrm>
            <a:off x="10158824" y="5203951"/>
            <a:ext cx="1291496" cy="762000"/>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solidFill>
                  <a:schemeClr val="tx1"/>
                </a:solidFill>
              </a:rPr>
              <a:t>Final outcome construction</a:t>
            </a:r>
          </a:p>
        </p:txBody>
      </p:sp>
    </p:spTree>
    <p:extLst>
      <p:ext uri="{BB962C8B-B14F-4D97-AF65-F5344CB8AC3E}">
        <p14:creationId xmlns:p14="http://schemas.microsoft.com/office/powerpoint/2010/main" val="236949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Component 1 (Trello screenshot)</a:t>
            </a:r>
            <a:endParaRPr/>
          </a:p>
        </p:txBody>
      </p:sp>
      <p:pic>
        <p:nvPicPr>
          <p:cNvPr id="3" name="Picture 2">
            <a:extLst>
              <a:ext uri="{FF2B5EF4-FFF2-40B4-BE49-F238E27FC236}">
                <a16:creationId xmlns:a16="http://schemas.microsoft.com/office/drawing/2014/main" id="{8A904863-4133-4742-B381-668D03CBD80F}"/>
              </a:ext>
            </a:extLst>
          </p:cNvPr>
          <p:cNvPicPr>
            <a:picLocks noChangeAspect="1"/>
          </p:cNvPicPr>
          <p:nvPr/>
        </p:nvPicPr>
        <p:blipFill>
          <a:blip r:embed="rId3"/>
          <a:stretch>
            <a:fillRect/>
          </a:stretch>
        </p:blipFill>
        <p:spPr>
          <a:xfrm>
            <a:off x="2809416" y="1356967"/>
            <a:ext cx="6573167" cy="4848902"/>
          </a:xfrm>
          <a:prstGeom prst="rect">
            <a:avLst/>
          </a:prstGeom>
        </p:spPr>
      </p:pic>
      <p:sp>
        <p:nvSpPr>
          <p:cNvPr id="5" name="Rectangle: Rounded Corners 4">
            <a:extLst>
              <a:ext uri="{FF2B5EF4-FFF2-40B4-BE49-F238E27FC236}">
                <a16:creationId xmlns:a16="http://schemas.microsoft.com/office/drawing/2014/main" id="{C3A2AEF4-26CB-43CA-ACEB-E02FCC3850B2}"/>
              </a:ext>
            </a:extLst>
          </p:cNvPr>
          <p:cNvSpPr/>
          <p:nvPr/>
        </p:nvSpPr>
        <p:spPr>
          <a:xfrm>
            <a:off x="6232850" y="1356967"/>
            <a:ext cx="3149734" cy="325235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2926703" y="1903445"/>
            <a:ext cx="3032448" cy="63448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1 - Test Plan</a:t>
            </a:r>
            <a:endParaRPr dirty="0"/>
          </a:p>
        </p:txBody>
      </p:sp>
      <p:graphicFrame>
        <p:nvGraphicFramePr>
          <p:cNvPr id="92" name="Google Shape;92;p19"/>
          <p:cNvGraphicFramePr/>
          <p:nvPr>
            <p:extLst>
              <p:ext uri="{D42A27DB-BD31-4B8C-83A1-F6EECF244321}">
                <p14:modId xmlns:p14="http://schemas.microsoft.com/office/powerpoint/2010/main" val="2418149442"/>
              </p:ext>
            </p:extLst>
          </p:nvPr>
        </p:nvGraphicFramePr>
        <p:xfrm>
          <a:off x="1537245" y="1709455"/>
          <a:ext cx="9117509" cy="2438240"/>
        </p:xfrm>
        <a:graphic>
          <a:graphicData uri="http://schemas.openxmlformats.org/drawingml/2006/table">
            <a:tbl>
              <a:tblPr>
                <a:noFill/>
              </a:tblPr>
              <a:tblGrid>
                <a:gridCol w="4219688">
                  <a:extLst>
                    <a:ext uri="{9D8B030D-6E8A-4147-A177-3AD203B41FA5}">
                      <a16:colId xmlns:a16="http://schemas.microsoft.com/office/drawing/2014/main" val="20000"/>
                    </a:ext>
                  </a:extLst>
                </a:gridCol>
                <a:gridCol w="4897821">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“Anzac Biscuits”</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“You will be making Anzac biscuits”</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 &lt; blank &gt;</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Error message</a:t>
                      </a:r>
                    </a:p>
                  </a:txBody>
                  <a:tcPr marL="121900" marR="121900" marT="121900" marB="121900"/>
                </a:tc>
                <a:extLst>
                  <a:ext uri="{0D108BD9-81ED-4DB2-BD59-A6C34878D82A}">
                    <a16:rowId xmlns:a16="http://schemas.microsoft.com/office/drawing/2014/main" val="187174293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“anz4c”</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Error message</a:t>
                      </a:r>
                    </a:p>
                  </a:txBody>
                  <a:tcPr marL="121900" marR="121900" marT="121900" marB="121900"/>
                </a:tc>
                <a:extLst>
                  <a:ext uri="{0D108BD9-81ED-4DB2-BD59-A6C34878D82A}">
                    <a16:rowId xmlns:a16="http://schemas.microsoft.com/office/drawing/2014/main" val="2133125146"/>
                  </a:ext>
                </a:extLst>
              </a:tr>
            </a:tbl>
          </a:graphicData>
        </a:graphic>
      </p:graphicFrame>
      <p:sp>
        <p:nvSpPr>
          <p:cNvPr id="2" name="TextBox 1">
            <a:extLst>
              <a:ext uri="{FF2B5EF4-FFF2-40B4-BE49-F238E27FC236}">
                <a16:creationId xmlns:a16="http://schemas.microsoft.com/office/drawing/2014/main" id="{3A8ACAC4-A32B-4175-9168-A6EA4B309995}"/>
              </a:ext>
            </a:extLst>
          </p:cNvPr>
          <p:cNvSpPr txBox="1"/>
          <p:nvPr/>
        </p:nvSpPr>
        <p:spPr>
          <a:xfrm>
            <a:off x="1047404" y="4461873"/>
            <a:ext cx="10097192" cy="1477328"/>
          </a:xfrm>
          <a:prstGeom prst="rect">
            <a:avLst/>
          </a:prstGeom>
          <a:noFill/>
        </p:spPr>
        <p:txBody>
          <a:bodyPr wrap="square" rtlCol="0">
            <a:spAutoFit/>
          </a:bodyPr>
          <a:lstStyle/>
          <a:p>
            <a:r>
              <a:rPr lang="en-NZ" dirty="0">
                <a:latin typeface="Bahnschrift Light" panose="020B0502040204020203" pitchFamily="34" charset="0"/>
              </a:rPr>
              <a:t>This component will be developed as a function as the ingredient name can’t be blank either and I will be able to reuse the code. It is important that the program works as expected (functionality). We also want to make it easy to use. By preventing users from making mistakes like leaving the recipe name blank and checking that this works as expected. I am addressing both those implications.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1 – Screenshot </a:t>
            </a:r>
            <a:r>
              <a:rPr lang="en-NZ" dirty="0"/>
              <a:t>of test</a:t>
            </a:r>
            <a:endParaRPr dirty="0"/>
          </a:p>
        </p:txBody>
      </p:sp>
      <p:grpSp>
        <p:nvGrpSpPr>
          <p:cNvPr id="5" name="Group 4">
            <a:extLst>
              <a:ext uri="{FF2B5EF4-FFF2-40B4-BE49-F238E27FC236}">
                <a16:creationId xmlns:a16="http://schemas.microsoft.com/office/drawing/2014/main" id="{CB7743AE-4674-4313-A8EE-7EC6118DFBE3}"/>
              </a:ext>
            </a:extLst>
          </p:cNvPr>
          <p:cNvGrpSpPr/>
          <p:nvPr/>
        </p:nvGrpSpPr>
        <p:grpSpPr>
          <a:xfrm>
            <a:off x="613767" y="2185469"/>
            <a:ext cx="10964466" cy="3069438"/>
            <a:chOff x="613767" y="2428537"/>
            <a:chExt cx="10964466" cy="3069438"/>
          </a:xfrm>
        </p:grpSpPr>
        <p:pic>
          <p:nvPicPr>
            <p:cNvPr id="6" name="Picture 5">
              <a:extLst>
                <a:ext uri="{FF2B5EF4-FFF2-40B4-BE49-F238E27FC236}">
                  <a16:creationId xmlns:a16="http://schemas.microsoft.com/office/drawing/2014/main" id="{E5DB81CD-6475-45C3-AC59-0E41265D4F5B}"/>
                </a:ext>
              </a:extLst>
            </p:cNvPr>
            <p:cNvPicPr>
              <a:picLocks noChangeAspect="1"/>
            </p:cNvPicPr>
            <p:nvPr/>
          </p:nvPicPr>
          <p:blipFill>
            <a:blip r:embed="rId3"/>
            <a:stretch>
              <a:fillRect/>
            </a:stretch>
          </p:blipFill>
          <p:spPr>
            <a:xfrm>
              <a:off x="7243753" y="2513593"/>
              <a:ext cx="4334480" cy="1409897"/>
            </a:xfrm>
            <a:prstGeom prst="rect">
              <a:avLst/>
            </a:prstGeom>
          </p:spPr>
        </p:pic>
        <p:pic>
          <p:nvPicPr>
            <p:cNvPr id="7" name="Picture 6">
              <a:extLst>
                <a:ext uri="{FF2B5EF4-FFF2-40B4-BE49-F238E27FC236}">
                  <a16:creationId xmlns:a16="http://schemas.microsoft.com/office/drawing/2014/main" id="{F93F943E-91D9-4BA1-955E-14842F1C6EF1}"/>
                </a:ext>
              </a:extLst>
            </p:cNvPr>
            <p:cNvPicPr>
              <a:picLocks noChangeAspect="1"/>
            </p:cNvPicPr>
            <p:nvPr/>
          </p:nvPicPr>
          <p:blipFill>
            <a:blip r:embed="rId4"/>
            <a:stretch>
              <a:fillRect/>
            </a:stretch>
          </p:blipFill>
          <p:spPr>
            <a:xfrm>
              <a:off x="613767" y="2428537"/>
              <a:ext cx="5965709" cy="1753052"/>
            </a:xfrm>
            <a:prstGeom prst="rect">
              <a:avLst/>
            </a:prstGeom>
          </p:spPr>
        </p:pic>
        <p:pic>
          <p:nvPicPr>
            <p:cNvPr id="8" name="Picture 7">
              <a:extLst>
                <a:ext uri="{FF2B5EF4-FFF2-40B4-BE49-F238E27FC236}">
                  <a16:creationId xmlns:a16="http://schemas.microsoft.com/office/drawing/2014/main" id="{0DFF2BA5-E30A-4AD5-83AF-E6B0A9C5E21D}"/>
                </a:ext>
              </a:extLst>
            </p:cNvPr>
            <p:cNvPicPr>
              <a:picLocks noChangeAspect="1"/>
            </p:cNvPicPr>
            <p:nvPr/>
          </p:nvPicPr>
          <p:blipFill rotWithShape="1">
            <a:blip r:embed="rId5"/>
            <a:srcRect b="13614"/>
            <a:stretch/>
          </p:blipFill>
          <p:spPr>
            <a:xfrm>
              <a:off x="7243753" y="3969505"/>
              <a:ext cx="4334480" cy="1528470"/>
            </a:xfrm>
            <a:prstGeom prst="rect">
              <a:avLst/>
            </a:prstGeom>
          </p:spPr>
        </p:pic>
        <p:sp>
          <p:nvSpPr>
            <p:cNvPr id="9" name="Rectangle 8">
              <a:extLst>
                <a:ext uri="{FF2B5EF4-FFF2-40B4-BE49-F238E27FC236}">
                  <a16:creationId xmlns:a16="http://schemas.microsoft.com/office/drawing/2014/main" id="{7B3499CA-EB31-47A4-B8C1-4D897FDC6F2B}"/>
                </a:ext>
              </a:extLst>
            </p:cNvPr>
            <p:cNvSpPr/>
            <p:nvPr/>
          </p:nvSpPr>
          <p:spPr>
            <a:xfrm>
              <a:off x="746233" y="2947035"/>
              <a:ext cx="5686097" cy="321945"/>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48AFD410-0C67-4FA3-AE0D-6BEB3F8B68C9}"/>
                </a:ext>
              </a:extLst>
            </p:cNvPr>
            <p:cNvSpPr/>
            <p:nvPr/>
          </p:nvSpPr>
          <p:spPr>
            <a:xfrm>
              <a:off x="7409792" y="2728030"/>
              <a:ext cx="4035975" cy="70097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83AADDAF-6669-40D6-9E7F-F317DAA5F0F7}"/>
                </a:ext>
              </a:extLst>
            </p:cNvPr>
            <p:cNvCxnSpPr>
              <a:cxnSpLocks/>
              <a:stCxn id="9" idx="3"/>
              <a:endCxn id="10" idx="1"/>
            </p:cNvCxnSpPr>
            <p:nvPr/>
          </p:nvCxnSpPr>
          <p:spPr>
            <a:xfrm flipV="1">
              <a:off x="6432330" y="3078515"/>
              <a:ext cx="977462" cy="29493"/>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83AAEF-4D6A-4C3A-8242-69D86E54410C}"/>
                </a:ext>
              </a:extLst>
            </p:cNvPr>
            <p:cNvSpPr/>
            <p:nvPr/>
          </p:nvSpPr>
          <p:spPr>
            <a:xfrm>
              <a:off x="746232" y="3329941"/>
              <a:ext cx="5686097" cy="321946"/>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41F34DB1-3721-4133-921F-F16CC9F3930D}"/>
                </a:ext>
              </a:extLst>
            </p:cNvPr>
            <p:cNvSpPr/>
            <p:nvPr/>
          </p:nvSpPr>
          <p:spPr>
            <a:xfrm>
              <a:off x="7409792" y="4258661"/>
              <a:ext cx="4083708" cy="45050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a:extLst>
                <a:ext uri="{FF2B5EF4-FFF2-40B4-BE49-F238E27FC236}">
                  <a16:creationId xmlns:a16="http://schemas.microsoft.com/office/drawing/2014/main" id="{D481419E-F824-4C42-B563-6923E2C11B53}"/>
                </a:ext>
              </a:extLst>
            </p:cNvPr>
            <p:cNvSpPr/>
            <p:nvPr/>
          </p:nvSpPr>
          <p:spPr>
            <a:xfrm>
              <a:off x="746231" y="3712848"/>
              <a:ext cx="5686097" cy="323847"/>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3C605589-1625-4E75-AEC6-1C965B862AD7}"/>
                </a:ext>
              </a:extLst>
            </p:cNvPr>
            <p:cNvSpPr/>
            <p:nvPr/>
          </p:nvSpPr>
          <p:spPr>
            <a:xfrm>
              <a:off x="7409792" y="4753150"/>
              <a:ext cx="4083708" cy="4505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6" name="Straight Arrow Connector 15">
              <a:extLst>
                <a:ext uri="{FF2B5EF4-FFF2-40B4-BE49-F238E27FC236}">
                  <a16:creationId xmlns:a16="http://schemas.microsoft.com/office/drawing/2014/main" id="{5FE9B702-56BD-40A5-8880-011A8DAD8737}"/>
                </a:ext>
              </a:extLst>
            </p:cNvPr>
            <p:cNvCxnSpPr>
              <a:cxnSpLocks/>
              <a:stCxn id="12" idx="3"/>
              <a:endCxn id="13" idx="1"/>
            </p:cNvCxnSpPr>
            <p:nvPr/>
          </p:nvCxnSpPr>
          <p:spPr>
            <a:xfrm>
              <a:off x="6432329" y="3490914"/>
              <a:ext cx="977463" cy="992997"/>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EF9263-E4F6-493F-AE84-747E5277EE63}"/>
                </a:ext>
              </a:extLst>
            </p:cNvPr>
            <p:cNvCxnSpPr>
              <a:cxnSpLocks/>
              <a:stCxn id="14" idx="3"/>
              <a:endCxn id="15" idx="1"/>
            </p:cNvCxnSpPr>
            <p:nvPr/>
          </p:nvCxnSpPr>
          <p:spPr>
            <a:xfrm>
              <a:off x="6432328" y="3874772"/>
              <a:ext cx="977464" cy="1103628"/>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060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2 (Trello screenshot)</a:t>
            </a:r>
            <a:endParaRPr dirty="0"/>
          </a:p>
        </p:txBody>
      </p:sp>
      <p:pic>
        <p:nvPicPr>
          <p:cNvPr id="4" name="Picture 3">
            <a:extLst>
              <a:ext uri="{FF2B5EF4-FFF2-40B4-BE49-F238E27FC236}">
                <a16:creationId xmlns:a16="http://schemas.microsoft.com/office/drawing/2014/main" id="{E4E6D7B4-8D3B-40F0-8365-4662DD93144A}"/>
              </a:ext>
            </a:extLst>
          </p:cNvPr>
          <p:cNvPicPr>
            <a:picLocks noChangeAspect="1"/>
          </p:cNvPicPr>
          <p:nvPr/>
        </p:nvPicPr>
        <p:blipFill>
          <a:blip r:embed="rId3"/>
          <a:stretch>
            <a:fillRect/>
          </a:stretch>
        </p:blipFill>
        <p:spPr>
          <a:xfrm>
            <a:off x="2790363" y="1356967"/>
            <a:ext cx="6611273" cy="4810796"/>
          </a:xfrm>
          <a:prstGeom prst="rect">
            <a:avLst/>
          </a:prstGeom>
        </p:spPr>
      </p:pic>
      <p:sp>
        <p:nvSpPr>
          <p:cNvPr id="5" name="Rectangle: Rounded Corners 4">
            <a:extLst>
              <a:ext uri="{FF2B5EF4-FFF2-40B4-BE49-F238E27FC236}">
                <a16:creationId xmlns:a16="http://schemas.microsoft.com/office/drawing/2014/main" id="{C3A2AEF4-26CB-43CA-ACEB-E02FCC3850B2}"/>
              </a:ext>
            </a:extLst>
          </p:cNvPr>
          <p:cNvSpPr/>
          <p:nvPr/>
        </p:nvSpPr>
        <p:spPr>
          <a:xfrm>
            <a:off x="6201322" y="1445983"/>
            <a:ext cx="3149734" cy="36459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2926702" y="2634480"/>
            <a:ext cx="3032448" cy="63448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01735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2 - Test Plan</a:t>
            </a:r>
            <a:endParaRPr dirty="0"/>
          </a:p>
        </p:txBody>
      </p:sp>
      <p:graphicFrame>
        <p:nvGraphicFramePr>
          <p:cNvPr id="92" name="Google Shape;92;p19"/>
          <p:cNvGraphicFramePr/>
          <p:nvPr>
            <p:extLst>
              <p:ext uri="{D42A27DB-BD31-4B8C-83A1-F6EECF244321}">
                <p14:modId xmlns:p14="http://schemas.microsoft.com/office/powerpoint/2010/main" val="3770147984"/>
              </p:ext>
            </p:extLst>
          </p:nvPr>
        </p:nvGraphicFramePr>
        <p:xfrm>
          <a:off x="1537245" y="1474993"/>
          <a:ext cx="9117509" cy="4084160"/>
        </p:xfrm>
        <a:graphic>
          <a:graphicData uri="http://schemas.openxmlformats.org/drawingml/2006/table">
            <a:tbl>
              <a:tblPr>
                <a:noFill/>
              </a:tblPr>
              <a:tblGrid>
                <a:gridCol w="4219688">
                  <a:extLst>
                    <a:ext uri="{9D8B030D-6E8A-4147-A177-3AD203B41FA5}">
                      <a16:colId xmlns:a16="http://schemas.microsoft.com/office/drawing/2014/main" val="20000"/>
                    </a:ext>
                  </a:extLst>
                </a:gridCol>
                <a:gridCol w="4897821">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 &lt; blank &gt;</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Error message:</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provide the original source/URL for the recipe”</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hlinkClick r:id="rId3"/>
                        </a:rPr>
                        <a:t>https://edmondscooking.co.nz/recipes/biscuits/anzac-biscuits/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“You have provided a valid source.”</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(i.e. The program will continue if the URL </a:t>
                      </a:r>
                      <a:r>
                        <a:rPr lang="en-NZ" sz="2000" b="1" kern="1200" dirty="0">
                          <a:solidFill>
                            <a:schemeClr val="tx1"/>
                          </a:solidFill>
                          <a:latin typeface="Bahnschrift Light" panose="020B0502040204020203" pitchFamily="34" charset="0"/>
                          <a:ea typeface="+mn-ea"/>
                          <a:cs typeface="+mn-cs"/>
                        </a:rPr>
                        <a:t>does</a:t>
                      </a:r>
                      <a:r>
                        <a:rPr lang="en-NZ" sz="2000" b="0" kern="1200" dirty="0">
                          <a:solidFill>
                            <a:schemeClr val="tx1"/>
                          </a:solidFill>
                          <a:latin typeface="Bahnschrift Light" panose="020B0502040204020203" pitchFamily="34" charset="0"/>
                          <a:ea typeface="+mn-ea"/>
                          <a:cs typeface="+mn-cs"/>
                        </a:rPr>
                        <a:t> </a:t>
                      </a:r>
                      <a:r>
                        <a:rPr lang="en-NZ" sz="2000" b="1" kern="1200" dirty="0">
                          <a:solidFill>
                            <a:schemeClr val="tx1"/>
                          </a:solidFill>
                          <a:latin typeface="Bahnschrift Light" panose="020B0502040204020203" pitchFamily="34" charset="0"/>
                          <a:ea typeface="+mn-ea"/>
                          <a:cs typeface="+mn-cs"/>
                        </a:rPr>
                        <a:t>not</a:t>
                      </a:r>
                      <a:r>
                        <a:rPr lang="en-NZ" sz="2000" b="0" kern="1200" dirty="0">
                          <a:solidFill>
                            <a:schemeClr val="tx1"/>
                          </a:solidFill>
                          <a:latin typeface="Bahnschrift Light" panose="020B0502040204020203" pitchFamily="34" charset="0"/>
                          <a:ea typeface="+mn-ea"/>
                          <a:cs typeface="+mn-cs"/>
                        </a:rPr>
                        <a:t> contain numbers)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87174293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hlinkClick r:id="rId4"/>
                        </a:rPr>
                        <a:t>https://www.allrecipes.com/recipe/278180/greek-yogurt-blueberry-lemon-pancakes/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“You have provided a valid source.”</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(i.e. The program will continue if the URL </a:t>
                      </a:r>
                      <a:r>
                        <a:rPr lang="en-NZ" sz="2000" b="1" kern="1200" dirty="0">
                          <a:solidFill>
                            <a:schemeClr val="tx1"/>
                          </a:solidFill>
                          <a:latin typeface="Bahnschrift Light" panose="020B0502040204020203" pitchFamily="34" charset="0"/>
                          <a:ea typeface="+mn-ea"/>
                          <a:cs typeface="+mn-cs"/>
                        </a:rPr>
                        <a:t>does</a:t>
                      </a:r>
                      <a:r>
                        <a:rPr lang="en-NZ" sz="2000" b="0" kern="1200" dirty="0">
                          <a:solidFill>
                            <a:schemeClr val="tx1"/>
                          </a:solidFill>
                          <a:latin typeface="Bahnschrift Light" panose="020B0502040204020203" pitchFamily="34" charset="0"/>
                          <a:ea typeface="+mn-ea"/>
                          <a:cs typeface="+mn-cs"/>
                        </a:rPr>
                        <a:t> contain numbers)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2133125146"/>
                  </a:ext>
                </a:extLst>
              </a:tr>
            </a:tbl>
          </a:graphicData>
        </a:graphic>
      </p:graphicFrame>
      <p:sp>
        <p:nvSpPr>
          <p:cNvPr id="2" name="TextBox 1">
            <a:extLst>
              <a:ext uri="{FF2B5EF4-FFF2-40B4-BE49-F238E27FC236}">
                <a16:creationId xmlns:a16="http://schemas.microsoft.com/office/drawing/2014/main" id="{3A8ACAC4-A32B-4175-9168-A6EA4B309995}"/>
              </a:ext>
            </a:extLst>
          </p:cNvPr>
          <p:cNvSpPr txBox="1"/>
          <p:nvPr/>
        </p:nvSpPr>
        <p:spPr>
          <a:xfrm>
            <a:off x="1047403" y="5677179"/>
            <a:ext cx="10097192" cy="646331"/>
          </a:xfrm>
          <a:prstGeom prst="rect">
            <a:avLst/>
          </a:prstGeom>
          <a:noFill/>
        </p:spPr>
        <p:txBody>
          <a:bodyPr wrap="square" rtlCol="0">
            <a:spAutoFit/>
          </a:bodyPr>
          <a:lstStyle/>
          <a:p>
            <a:r>
              <a:rPr lang="en-NZ" dirty="0">
                <a:latin typeface="Bahnschrift Light" panose="020B0502040204020203" pitchFamily="34" charset="0"/>
              </a:rPr>
              <a:t>This component will build on the previously created ‘</a:t>
            </a:r>
            <a:r>
              <a:rPr lang="en-NZ" dirty="0" err="1">
                <a:latin typeface="Bahnschrift Light" panose="020B0502040204020203" pitchFamily="34" charset="0"/>
              </a:rPr>
              <a:t>not_blank</a:t>
            </a:r>
            <a:r>
              <a:rPr lang="en-NZ" dirty="0">
                <a:latin typeface="Bahnschrift Light" panose="020B0502040204020203" pitchFamily="34" charset="0"/>
              </a:rPr>
              <a:t>’ function so that users can specify an error message and can also choose whether numbers are allowed in the response</a:t>
            </a:r>
          </a:p>
        </p:txBody>
      </p:sp>
    </p:spTree>
    <p:extLst>
      <p:ext uri="{BB962C8B-B14F-4D97-AF65-F5344CB8AC3E}">
        <p14:creationId xmlns:p14="http://schemas.microsoft.com/office/powerpoint/2010/main" val="94473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2 – Screenshot </a:t>
            </a:r>
            <a:r>
              <a:rPr lang="en-NZ" dirty="0"/>
              <a:t>of test</a:t>
            </a:r>
            <a:endParaRPr dirty="0"/>
          </a:p>
        </p:txBody>
      </p:sp>
      <p:grpSp>
        <p:nvGrpSpPr>
          <p:cNvPr id="37" name="Group 36">
            <a:extLst>
              <a:ext uri="{FF2B5EF4-FFF2-40B4-BE49-F238E27FC236}">
                <a16:creationId xmlns:a16="http://schemas.microsoft.com/office/drawing/2014/main" id="{4FB5C332-9DCC-4A38-B134-6AD9D63742D3}"/>
              </a:ext>
            </a:extLst>
          </p:cNvPr>
          <p:cNvGrpSpPr/>
          <p:nvPr/>
        </p:nvGrpSpPr>
        <p:grpSpPr>
          <a:xfrm>
            <a:off x="190282" y="1960133"/>
            <a:ext cx="11811436" cy="2937733"/>
            <a:chOff x="190282" y="1687001"/>
            <a:chExt cx="11811436" cy="2937733"/>
          </a:xfrm>
        </p:grpSpPr>
        <p:pic>
          <p:nvPicPr>
            <p:cNvPr id="18" name="Picture 17">
              <a:extLst>
                <a:ext uri="{FF2B5EF4-FFF2-40B4-BE49-F238E27FC236}">
                  <a16:creationId xmlns:a16="http://schemas.microsoft.com/office/drawing/2014/main" id="{EB48D7A3-D166-4E83-A933-3DE12BB40F67}"/>
                </a:ext>
              </a:extLst>
            </p:cNvPr>
            <p:cNvPicPr>
              <a:picLocks noChangeAspect="1"/>
            </p:cNvPicPr>
            <p:nvPr/>
          </p:nvPicPr>
          <p:blipFill>
            <a:blip r:embed="rId3"/>
            <a:stretch>
              <a:fillRect/>
            </a:stretch>
          </p:blipFill>
          <p:spPr>
            <a:xfrm>
              <a:off x="190282" y="2045087"/>
              <a:ext cx="5029902" cy="2305372"/>
            </a:xfrm>
            <a:prstGeom prst="rect">
              <a:avLst/>
            </a:prstGeom>
          </p:spPr>
        </p:pic>
        <p:grpSp>
          <p:nvGrpSpPr>
            <p:cNvPr id="21" name="Group 20">
              <a:extLst>
                <a:ext uri="{FF2B5EF4-FFF2-40B4-BE49-F238E27FC236}">
                  <a16:creationId xmlns:a16="http://schemas.microsoft.com/office/drawing/2014/main" id="{6C490AC6-E815-4315-BF4E-E8D5515B42E8}"/>
                </a:ext>
              </a:extLst>
            </p:cNvPr>
            <p:cNvGrpSpPr/>
            <p:nvPr/>
          </p:nvGrpSpPr>
          <p:grpSpPr>
            <a:xfrm>
              <a:off x="5632533" y="1687001"/>
              <a:ext cx="6369185" cy="2937733"/>
              <a:chOff x="5632533" y="1687001"/>
              <a:chExt cx="6369185" cy="2937733"/>
            </a:xfrm>
          </p:grpSpPr>
          <p:pic>
            <p:nvPicPr>
              <p:cNvPr id="3" name="Picture 2">
                <a:extLst>
                  <a:ext uri="{FF2B5EF4-FFF2-40B4-BE49-F238E27FC236}">
                    <a16:creationId xmlns:a16="http://schemas.microsoft.com/office/drawing/2014/main" id="{299E2B53-48EE-43EB-8231-CFBFB004C13B}"/>
                  </a:ext>
                </a:extLst>
              </p:cNvPr>
              <p:cNvPicPr>
                <a:picLocks noChangeAspect="1"/>
              </p:cNvPicPr>
              <p:nvPr/>
            </p:nvPicPr>
            <p:blipFill>
              <a:blip r:embed="rId4"/>
              <a:stretch>
                <a:fillRect/>
              </a:stretch>
            </p:blipFill>
            <p:spPr>
              <a:xfrm>
                <a:off x="5632533" y="1687001"/>
                <a:ext cx="6369184" cy="1741999"/>
              </a:xfrm>
              <a:prstGeom prst="rect">
                <a:avLst/>
              </a:prstGeom>
            </p:spPr>
          </p:pic>
          <p:pic>
            <p:nvPicPr>
              <p:cNvPr id="20" name="Picture 19">
                <a:extLst>
                  <a:ext uri="{FF2B5EF4-FFF2-40B4-BE49-F238E27FC236}">
                    <a16:creationId xmlns:a16="http://schemas.microsoft.com/office/drawing/2014/main" id="{D6E0DFD6-E739-4A21-9DED-5A1D6AA161ED}"/>
                  </a:ext>
                </a:extLst>
              </p:cNvPr>
              <p:cNvPicPr>
                <a:picLocks noChangeAspect="1"/>
              </p:cNvPicPr>
              <p:nvPr/>
            </p:nvPicPr>
            <p:blipFill>
              <a:blip r:embed="rId5"/>
              <a:stretch>
                <a:fillRect/>
              </a:stretch>
            </p:blipFill>
            <p:spPr>
              <a:xfrm>
                <a:off x="5632533" y="3544614"/>
                <a:ext cx="6369185" cy="1080120"/>
              </a:xfrm>
              <a:prstGeom prst="rect">
                <a:avLst/>
              </a:prstGeom>
            </p:spPr>
          </p:pic>
        </p:grpSp>
        <p:sp>
          <p:nvSpPr>
            <p:cNvPr id="22" name="Rectangle 21">
              <a:extLst>
                <a:ext uri="{FF2B5EF4-FFF2-40B4-BE49-F238E27FC236}">
                  <a16:creationId xmlns:a16="http://schemas.microsoft.com/office/drawing/2014/main" id="{ADA01036-A51C-49E0-9747-1355A9553F24}"/>
                </a:ext>
              </a:extLst>
            </p:cNvPr>
            <p:cNvSpPr/>
            <p:nvPr/>
          </p:nvSpPr>
          <p:spPr>
            <a:xfrm>
              <a:off x="283778" y="2469931"/>
              <a:ext cx="4845269" cy="557048"/>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A0FFB152-4847-45B4-B6E2-C77C08EA6E4E}"/>
                </a:ext>
              </a:extLst>
            </p:cNvPr>
            <p:cNvSpPr/>
            <p:nvPr/>
          </p:nvSpPr>
          <p:spPr>
            <a:xfrm>
              <a:off x="5859517" y="1955057"/>
              <a:ext cx="2443236" cy="348723"/>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Rectangle 24">
              <a:extLst>
                <a:ext uri="{FF2B5EF4-FFF2-40B4-BE49-F238E27FC236}">
                  <a16:creationId xmlns:a16="http://schemas.microsoft.com/office/drawing/2014/main" id="{765B1BC1-FFAC-4739-BA3F-FFCC8F413CB5}"/>
                </a:ext>
              </a:extLst>
            </p:cNvPr>
            <p:cNvSpPr/>
            <p:nvPr/>
          </p:nvSpPr>
          <p:spPr>
            <a:xfrm>
              <a:off x="5859516" y="2335685"/>
              <a:ext cx="6048705" cy="564995"/>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Rectangle 25">
              <a:extLst>
                <a:ext uri="{FF2B5EF4-FFF2-40B4-BE49-F238E27FC236}">
                  <a16:creationId xmlns:a16="http://schemas.microsoft.com/office/drawing/2014/main" id="{2AD414A6-2A2C-4D7A-878C-F6DF382AA01C}"/>
                </a:ext>
              </a:extLst>
            </p:cNvPr>
            <p:cNvSpPr/>
            <p:nvPr/>
          </p:nvSpPr>
          <p:spPr>
            <a:xfrm>
              <a:off x="283778" y="3105150"/>
              <a:ext cx="4845269" cy="53340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Rectangle 26">
              <a:extLst>
                <a:ext uri="{FF2B5EF4-FFF2-40B4-BE49-F238E27FC236}">
                  <a16:creationId xmlns:a16="http://schemas.microsoft.com/office/drawing/2014/main" id="{27093615-2708-4C3E-9D78-C20E2B568F9F}"/>
                </a:ext>
              </a:extLst>
            </p:cNvPr>
            <p:cNvSpPr/>
            <p:nvPr/>
          </p:nvSpPr>
          <p:spPr>
            <a:xfrm>
              <a:off x="283778" y="3727804"/>
              <a:ext cx="4845269" cy="5334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8" name="Rectangle 27">
              <a:extLst>
                <a:ext uri="{FF2B5EF4-FFF2-40B4-BE49-F238E27FC236}">
                  <a16:creationId xmlns:a16="http://schemas.microsoft.com/office/drawing/2014/main" id="{3424EC8C-DFA3-4A75-89D4-2A02050ABFDD}"/>
                </a:ext>
              </a:extLst>
            </p:cNvPr>
            <p:cNvSpPr/>
            <p:nvPr/>
          </p:nvSpPr>
          <p:spPr>
            <a:xfrm>
              <a:off x="5701598" y="3727804"/>
              <a:ext cx="6261802" cy="5334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9" name="Straight Arrow Connector 28">
              <a:extLst>
                <a:ext uri="{FF2B5EF4-FFF2-40B4-BE49-F238E27FC236}">
                  <a16:creationId xmlns:a16="http://schemas.microsoft.com/office/drawing/2014/main" id="{B2F001C7-A73C-48B1-983C-E323E2C9FD41}"/>
                </a:ext>
              </a:extLst>
            </p:cNvPr>
            <p:cNvCxnSpPr>
              <a:stCxn id="22" idx="3"/>
              <a:endCxn id="24" idx="1"/>
            </p:cNvCxnSpPr>
            <p:nvPr/>
          </p:nvCxnSpPr>
          <p:spPr>
            <a:xfrm flipV="1">
              <a:off x="5129047" y="2129419"/>
              <a:ext cx="730470" cy="619036"/>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F3F4E3-1C95-4CAA-9196-F969BBAFD892}"/>
                </a:ext>
              </a:extLst>
            </p:cNvPr>
            <p:cNvCxnSpPr>
              <a:cxnSpLocks/>
            </p:cNvCxnSpPr>
            <p:nvPr/>
          </p:nvCxnSpPr>
          <p:spPr>
            <a:xfrm flipV="1">
              <a:off x="5129047" y="2618184"/>
              <a:ext cx="730469" cy="753667"/>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D40807-B9C0-4694-8983-E308417BB410}"/>
                </a:ext>
              </a:extLst>
            </p:cNvPr>
            <p:cNvCxnSpPr>
              <a:cxnSpLocks/>
              <a:stCxn id="27" idx="3"/>
              <a:endCxn id="28" idx="1"/>
            </p:cNvCxnSpPr>
            <p:nvPr/>
          </p:nvCxnSpPr>
          <p:spPr>
            <a:xfrm>
              <a:off x="5129047" y="3994504"/>
              <a:ext cx="572551" cy="0"/>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848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a:extLst>
              <a:ext uri="{FF2B5EF4-FFF2-40B4-BE49-F238E27FC236}">
                <a16:creationId xmlns:a16="http://schemas.microsoft.com/office/drawing/2014/main" id="{0D24FA58-B146-4C95-948A-2E25D7AAE291}"/>
              </a:ext>
            </a:extLst>
          </p:cNvPr>
          <p:cNvPicPr>
            <a:picLocks noChangeAspect="1"/>
          </p:cNvPicPr>
          <p:nvPr/>
        </p:nvPicPr>
        <p:blipFill>
          <a:blip r:embed="rId3"/>
          <a:stretch>
            <a:fillRect/>
          </a:stretch>
        </p:blipFill>
        <p:spPr>
          <a:xfrm>
            <a:off x="2835047" y="1445983"/>
            <a:ext cx="6516009" cy="4706007"/>
          </a:xfrm>
          <a:prstGeom prst="rect">
            <a:avLst/>
          </a:prstGeom>
        </p:spPr>
      </p:pic>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3 (Trello screenshot)</a:t>
            </a:r>
            <a:endParaRPr dirty="0"/>
          </a:p>
        </p:txBody>
      </p:sp>
      <p:sp>
        <p:nvSpPr>
          <p:cNvPr id="5" name="Rectangle: Rounded Corners 4">
            <a:extLst>
              <a:ext uri="{FF2B5EF4-FFF2-40B4-BE49-F238E27FC236}">
                <a16:creationId xmlns:a16="http://schemas.microsoft.com/office/drawing/2014/main" id="{C3A2AEF4-26CB-43CA-ACEB-E02FCC3850B2}"/>
              </a:ext>
            </a:extLst>
          </p:cNvPr>
          <p:cNvSpPr/>
          <p:nvPr/>
        </p:nvSpPr>
        <p:spPr>
          <a:xfrm>
            <a:off x="6093050" y="1445983"/>
            <a:ext cx="3183029" cy="265865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2835047" y="3332479"/>
            <a:ext cx="3032448" cy="40533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1545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3 - Test Plan (servings_given)</a:t>
            </a:r>
            <a:endParaRPr dirty="0"/>
          </a:p>
        </p:txBody>
      </p:sp>
      <p:graphicFrame>
        <p:nvGraphicFramePr>
          <p:cNvPr id="92" name="Google Shape;92;p19"/>
          <p:cNvGraphicFramePr/>
          <p:nvPr>
            <p:extLst>
              <p:ext uri="{D42A27DB-BD31-4B8C-83A1-F6EECF244321}">
                <p14:modId xmlns:p14="http://schemas.microsoft.com/office/powerpoint/2010/main" val="4032184175"/>
              </p:ext>
            </p:extLst>
          </p:nvPr>
        </p:nvGraphicFramePr>
        <p:xfrm>
          <a:off x="1537244" y="1970201"/>
          <a:ext cx="9117509" cy="2682080"/>
        </p:xfrm>
        <a:graphic>
          <a:graphicData uri="http://schemas.openxmlformats.org/drawingml/2006/table">
            <a:tbl>
              <a:tblPr>
                <a:noFill/>
              </a:tblPr>
              <a:tblGrid>
                <a:gridCol w="4219688">
                  <a:extLst>
                    <a:ext uri="{9D8B030D-6E8A-4147-A177-3AD203B41FA5}">
                      <a16:colId xmlns:a16="http://schemas.microsoft.com/office/drawing/2014/main" val="20000"/>
                    </a:ext>
                  </a:extLst>
                </a:gridCol>
                <a:gridCol w="4897821">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xiii</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 number”</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 number that is more than 0”</a:t>
                      </a:r>
                    </a:p>
                  </a:txBody>
                  <a:tcPr marL="121900" marR="121900" marT="121900" marB="121900"/>
                </a:tc>
                <a:extLst>
                  <a:ext uri="{0D108BD9-81ED-4DB2-BD59-A6C34878D82A}">
                    <a16:rowId xmlns:a16="http://schemas.microsoft.com/office/drawing/2014/main" val="187174293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0.1</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Program continues</a:t>
                      </a:r>
                    </a:p>
                  </a:txBody>
                  <a:tcPr marL="121900" marR="121900" marT="121900" marB="121900"/>
                </a:tc>
                <a:extLst>
                  <a:ext uri="{0D108BD9-81ED-4DB2-BD59-A6C34878D82A}">
                    <a16:rowId xmlns:a16="http://schemas.microsoft.com/office/drawing/2014/main" val="2133125146"/>
                  </a:ext>
                </a:extLst>
              </a:tr>
            </a:tbl>
          </a:graphicData>
        </a:graphic>
      </p:graphicFrame>
      <p:sp>
        <p:nvSpPr>
          <p:cNvPr id="2" name="TextBox 1">
            <a:extLst>
              <a:ext uri="{FF2B5EF4-FFF2-40B4-BE49-F238E27FC236}">
                <a16:creationId xmlns:a16="http://schemas.microsoft.com/office/drawing/2014/main" id="{3A8ACAC4-A32B-4175-9168-A6EA4B309995}"/>
              </a:ext>
            </a:extLst>
          </p:cNvPr>
          <p:cNvSpPr txBox="1"/>
          <p:nvPr/>
        </p:nvSpPr>
        <p:spPr>
          <a:xfrm>
            <a:off x="1047403" y="5034750"/>
            <a:ext cx="10097192" cy="646331"/>
          </a:xfrm>
          <a:prstGeom prst="rect">
            <a:avLst/>
          </a:prstGeom>
          <a:noFill/>
        </p:spPr>
        <p:txBody>
          <a:bodyPr wrap="square" rtlCol="0">
            <a:spAutoFit/>
          </a:bodyPr>
          <a:lstStyle/>
          <a:p>
            <a:r>
              <a:rPr lang="en-NZ" dirty="0">
                <a:latin typeface="Bahnschrift Light" panose="020B0502040204020203" pitchFamily="34" charset="0"/>
              </a:rPr>
              <a:t>Numeric input will be checked with a </a:t>
            </a:r>
            <a:r>
              <a:rPr lang="en-NZ" b="1" dirty="0">
                <a:latin typeface="Bahnschrift Light" panose="020B0502040204020203" pitchFamily="34" charset="0"/>
              </a:rPr>
              <a:t>number checking function </a:t>
            </a:r>
            <a:r>
              <a:rPr lang="en-NZ" dirty="0">
                <a:latin typeface="Bahnschrift Light" panose="020B0502040204020203" pitchFamily="34" charset="0"/>
              </a:rPr>
              <a:t>which can then be used to check recipe amounts are valid.</a:t>
            </a:r>
          </a:p>
        </p:txBody>
      </p:sp>
      <p:sp>
        <p:nvSpPr>
          <p:cNvPr id="5" name="TextBox 4">
            <a:extLst>
              <a:ext uri="{FF2B5EF4-FFF2-40B4-BE49-F238E27FC236}">
                <a16:creationId xmlns:a16="http://schemas.microsoft.com/office/drawing/2014/main" id="{2FBB3DB1-C026-4EC6-B53C-528EF25B7A64}"/>
              </a:ext>
            </a:extLst>
          </p:cNvPr>
          <p:cNvSpPr txBox="1"/>
          <p:nvPr/>
        </p:nvSpPr>
        <p:spPr>
          <a:xfrm>
            <a:off x="1047403" y="1500084"/>
            <a:ext cx="10097192" cy="369332"/>
          </a:xfrm>
          <a:prstGeom prst="rect">
            <a:avLst/>
          </a:prstGeom>
          <a:noFill/>
        </p:spPr>
        <p:txBody>
          <a:bodyPr wrap="square" rtlCol="0">
            <a:spAutoFit/>
          </a:bodyPr>
          <a:lstStyle/>
          <a:p>
            <a:r>
              <a:rPr lang="en-NZ" b="1" dirty="0">
                <a:latin typeface="Bahnschrift Light" panose="020B0502040204020203" pitchFamily="34" charset="0"/>
              </a:rPr>
              <a:t>Invalid/Boundary Input</a:t>
            </a:r>
          </a:p>
        </p:txBody>
      </p:sp>
    </p:spTree>
    <p:extLst>
      <p:ext uri="{BB962C8B-B14F-4D97-AF65-F5344CB8AC3E}">
        <p14:creationId xmlns:p14="http://schemas.microsoft.com/office/powerpoint/2010/main" val="1253653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3 - Test (servings_given)</a:t>
            </a:r>
            <a:endParaRPr dirty="0"/>
          </a:p>
        </p:txBody>
      </p:sp>
      <p:sp>
        <p:nvSpPr>
          <p:cNvPr id="5" name="TextBox 4">
            <a:extLst>
              <a:ext uri="{FF2B5EF4-FFF2-40B4-BE49-F238E27FC236}">
                <a16:creationId xmlns:a16="http://schemas.microsoft.com/office/drawing/2014/main" id="{2FBB3DB1-C026-4EC6-B53C-528EF25B7A64}"/>
              </a:ext>
            </a:extLst>
          </p:cNvPr>
          <p:cNvSpPr txBox="1"/>
          <p:nvPr/>
        </p:nvSpPr>
        <p:spPr>
          <a:xfrm>
            <a:off x="1047404" y="1747202"/>
            <a:ext cx="10097192" cy="369332"/>
          </a:xfrm>
          <a:prstGeom prst="rect">
            <a:avLst/>
          </a:prstGeom>
          <a:noFill/>
        </p:spPr>
        <p:txBody>
          <a:bodyPr wrap="square" rtlCol="0">
            <a:spAutoFit/>
          </a:bodyPr>
          <a:lstStyle/>
          <a:p>
            <a:r>
              <a:rPr lang="en-NZ" b="1" dirty="0">
                <a:latin typeface="Bahnschrift Light" panose="020B0502040204020203" pitchFamily="34" charset="0"/>
              </a:rPr>
              <a:t>Invalid/Boundary Input</a:t>
            </a:r>
          </a:p>
        </p:txBody>
      </p:sp>
      <p:grpSp>
        <p:nvGrpSpPr>
          <p:cNvPr id="2" name="Group 1">
            <a:extLst>
              <a:ext uri="{FF2B5EF4-FFF2-40B4-BE49-F238E27FC236}">
                <a16:creationId xmlns:a16="http://schemas.microsoft.com/office/drawing/2014/main" id="{76EA29B0-E731-4898-9CBC-6C463C71C4EC}"/>
              </a:ext>
            </a:extLst>
          </p:cNvPr>
          <p:cNvGrpSpPr/>
          <p:nvPr/>
        </p:nvGrpSpPr>
        <p:grpSpPr>
          <a:xfrm>
            <a:off x="415600" y="2370657"/>
            <a:ext cx="11360800" cy="2243448"/>
            <a:chOff x="415600" y="2370657"/>
            <a:chExt cx="11360800" cy="2243448"/>
          </a:xfrm>
        </p:grpSpPr>
        <p:pic>
          <p:nvPicPr>
            <p:cNvPr id="4" name="Picture 3">
              <a:extLst>
                <a:ext uri="{FF2B5EF4-FFF2-40B4-BE49-F238E27FC236}">
                  <a16:creationId xmlns:a16="http://schemas.microsoft.com/office/drawing/2014/main" id="{52E05C7F-91EC-435B-93ED-68A0F7FC0050}"/>
                </a:ext>
              </a:extLst>
            </p:cNvPr>
            <p:cNvPicPr>
              <a:picLocks noChangeAspect="1"/>
            </p:cNvPicPr>
            <p:nvPr/>
          </p:nvPicPr>
          <p:blipFill>
            <a:blip r:embed="rId3"/>
            <a:stretch>
              <a:fillRect/>
            </a:stretch>
          </p:blipFill>
          <p:spPr>
            <a:xfrm>
              <a:off x="7908710" y="2487353"/>
              <a:ext cx="3867690" cy="2010056"/>
            </a:xfrm>
            <a:prstGeom prst="rect">
              <a:avLst/>
            </a:prstGeom>
          </p:spPr>
        </p:pic>
        <p:pic>
          <p:nvPicPr>
            <p:cNvPr id="7" name="Picture 6">
              <a:extLst>
                <a:ext uri="{FF2B5EF4-FFF2-40B4-BE49-F238E27FC236}">
                  <a16:creationId xmlns:a16="http://schemas.microsoft.com/office/drawing/2014/main" id="{DBC1B191-C4A3-499D-9619-FF19E1A0C61A}"/>
                </a:ext>
              </a:extLst>
            </p:cNvPr>
            <p:cNvPicPr>
              <a:picLocks noChangeAspect="1"/>
            </p:cNvPicPr>
            <p:nvPr/>
          </p:nvPicPr>
          <p:blipFill>
            <a:blip r:embed="rId4"/>
            <a:stretch>
              <a:fillRect/>
            </a:stretch>
          </p:blipFill>
          <p:spPr>
            <a:xfrm>
              <a:off x="415600" y="2370657"/>
              <a:ext cx="7413498" cy="2243448"/>
            </a:xfrm>
            <a:prstGeom prst="rect">
              <a:avLst/>
            </a:prstGeom>
          </p:spPr>
        </p:pic>
        <p:sp>
          <p:nvSpPr>
            <p:cNvPr id="8" name="Rectangle 7">
              <a:extLst>
                <a:ext uri="{FF2B5EF4-FFF2-40B4-BE49-F238E27FC236}">
                  <a16:creationId xmlns:a16="http://schemas.microsoft.com/office/drawing/2014/main" id="{DA77F865-97BE-4991-9525-AECBB8762C54}"/>
                </a:ext>
              </a:extLst>
            </p:cNvPr>
            <p:cNvSpPr/>
            <p:nvPr/>
          </p:nvSpPr>
          <p:spPr>
            <a:xfrm>
              <a:off x="497840" y="2961640"/>
              <a:ext cx="7223760" cy="39624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D3767B7C-98E9-4774-9190-DADCB5832C89}"/>
                </a:ext>
              </a:extLst>
            </p:cNvPr>
            <p:cNvSpPr/>
            <p:nvPr/>
          </p:nvSpPr>
          <p:spPr>
            <a:xfrm>
              <a:off x="7991570" y="2822702"/>
              <a:ext cx="3784830" cy="482538"/>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75136AF3-0288-4BB8-8EAA-50FA0A129F0F}"/>
                </a:ext>
              </a:extLst>
            </p:cNvPr>
            <p:cNvSpPr/>
            <p:nvPr/>
          </p:nvSpPr>
          <p:spPr>
            <a:xfrm>
              <a:off x="497840" y="3452720"/>
              <a:ext cx="7223760" cy="578259"/>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90407378-F9B5-421B-BC0B-7B851D4C0EF9}"/>
                </a:ext>
              </a:extLst>
            </p:cNvPr>
            <p:cNvSpPr/>
            <p:nvPr/>
          </p:nvSpPr>
          <p:spPr>
            <a:xfrm>
              <a:off x="497840" y="4145281"/>
              <a:ext cx="7223760" cy="376778"/>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BEB52332-0F65-41D2-8497-765B58132E68}"/>
                </a:ext>
              </a:extLst>
            </p:cNvPr>
            <p:cNvSpPr/>
            <p:nvPr/>
          </p:nvSpPr>
          <p:spPr>
            <a:xfrm>
              <a:off x="7991570" y="3357280"/>
              <a:ext cx="3784830" cy="482538"/>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a:extLst>
                <a:ext uri="{FF2B5EF4-FFF2-40B4-BE49-F238E27FC236}">
                  <a16:creationId xmlns:a16="http://schemas.microsoft.com/office/drawing/2014/main" id="{8C542DF4-AB92-41ED-8B05-5F84940D8D23}"/>
                </a:ext>
              </a:extLst>
            </p:cNvPr>
            <p:cNvSpPr/>
            <p:nvPr/>
          </p:nvSpPr>
          <p:spPr>
            <a:xfrm>
              <a:off x="7991570" y="3891858"/>
              <a:ext cx="3784830" cy="482538"/>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 name="Straight Arrow Connector 2">
              <a:extLst>
                <a:ext uri="{FF2B5EF4-FFF2-40B4-BE49-F238E27FC236}">
                  <a16:creationId xmlns:a16="http://schemas.microsoft.com/office/drawing/2014/main" id="{42955595-537E-4021-ADE3-348341CC8B22}"/>
                </a:ext>
              </a:extLst>
            </p:cNvPr>
            <p:cNvCxnSpPr>
              <a:stCxn id="8" idx="3"/>
              <a:endCxn id="11" idx="1"/>
            </p:cNvCxnSpPr>
            <p:nvPr/>
          </p:nvCxnSpPr>
          <p:spPr>
            <a:xfrm flipV="1">
              <a:off x="7721600" y="3063971"/>
              <a:ext cx="269970" cy="95789"/>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ED3174-58B8-4D7A-8B2B-DCAAD119B900}"/>
                </a:ext>
              </a:extLst>
            </p:cNvPr>
            <p:cNvCxnSpPr>
              <a:cxnSpLocks/>
              <a:stCxn id="12" idx="3"/>
              <a:endCxn id="10" idx="1"/>
            </p:cNvCxnSpPr>
            <p:nvPr/>
          </p:nvCxnSpPr>
          <p:spPr>
            <a:xfrm flipV="1">
              <a:off x="7721600" y="3598549"/>
              <a:ext cx="269970" cy="143301"/>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2B1278-49AA-4D49-B210-B1E0ED4E527B}"/>
                </a:ext>
              </a:extLst>
            </p:cNvPr>
            <p:cNvCxnSpPr>
              <a:cxnSpLocks/>
              <a:stCxn id="13" idx="3"/>
              <a:endCxn id="14" idx="1"/>
            </p:cNvCxnSpPr>
            <p:nvPr/>
          </p:nvCxnSpPr>
          <p:spPr>
            <a:xfrm flipV="1">
              <a:off x="7721600" y="4133127"/>
              <a:ext cx="269970" cy="200543"/>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05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dirty="0"/>
              <a:t>Links:</a:t>
            </a:r>
            <a:endParaRPr lang="en-NZ" dirty="0"/>
          </a:p>
        </p:txBody>
      </p:sp>
      <p:sp>
        <p:nvSpPr>
          <p:cNvPr id="3" name="Rectangle 2">
            <a:extLst>
              <a:ext uri="{FF2B5EF4-FFF2-40B4-BE49-F238E27FC236}">
                <a16:creationId xmlns:a16="http://schemas.microsoft.com/office/drawing/2014/main" id="{58DD00F9-2344-45F4-B745-B1FF6594539B}"/>
              </a:ext>
            </a:extLst>
          </p:cNvPr>
          <p:cNvSpPr/>
          <p:nvPr/>
        </p:nvSpPr>
        <p:spPr>
          <a:xfrm>
            <a:off x="1388533" y="2596721"/>
            <a:ext cx="9414933" cy="1664558"/>
          </a:xfrm>
          <a:prstGeom prst="rect">
            <a:avLst/>
          </a:prstGeom>
        </p:spPr>
        <p:txBody>
          <a:bodyPr wrap="square">
            <a:spAutoFit/>
          </a:bodyPr>
          <a:lstStyle/>
          <a:p>
            <a:pPr algn="ctr">
              <a:lnSpc>
                <a:spcPct val="115000"/>
              </a:lnSpc>
              <a:spcAft>
                <a:spcPts val="0"/>
              </a:spcAft>
            </a:pPr>
            <a:r>
              <a:rPr lang="en-NZ" dirty="0"/>
              <a:t>Link to working program:</a:t>
            </a:r>
          </a:p>
          <a:p>
            <a:pPr algn="ctr">
              <a:lnSpc>
                <a:spcPct val="115000"/>
              </a:lnSpc>
              <a:spcAft>
                <a:spcPts val="0"/>
              </a:spcAft>
            </a:pPr>
            <a:r>
              <a:rPr lang="en-NZ" dirty="0"/>
              <a:t> </a:t>
            </a:r>
          </a:p>
          <a:p>
            <a:pPr algn="ctr">
              <a:lnSpc>
                <a:spcPct val="115000"/>
              </a:lnSpc>
              <a:spcAft>
                <a:spcPts val="0"/>
              </a:spcAft>
            </a:pPr>
            <a:r>
              <a:rPr lang="en-NZ" dirty="0"/>
              <a:t>Link to trello board: </a:t>
            </a:r>
            <a:r>
              <a:rPr lang="en-NZ" dirty="0">
                <a:hlinkClick r:id="rId2"/>
              </a:rPr>
              <a:t>https://trello.com/b/38scj8dH/recipe-moderniser</a:t>
            </a:r>
            <a:r>
              <a:rPr lang="en-NZ" dirty="0"/>
              <a:t> </a:t>
            </a:r>
          </a:p>
          <a:p>
            <a:pPr algn="ctr">
              <a:lnSpc>
                <a:spcPct val="115000"/>
              </a:lnSpc>
              <a:spcAft>
                <a:spcPts val="0"/>
              </a:spcAft>
            </a:pPr>
            <a:endParaRPr lang="en-NZ" dirty="0"/>
          </a:p>
          <a:p>
            <a:pPr algn="ctr">
              <a:lnSpc>
                <a:spcPct val="115000"/>
              </a:lnSpc>
              <a:spcAft>
                <a:spcPts val="0"/>
              </a:spcAft>
            </a:pPr>
            <a:r>
              <a:rPr lang="en-NZ" dirty="0"/>
              <a:t>Project management tools (e.g. GIST):  </a:t>
            </a:r>
            <a:r>
              <a:rPr lang="en-NZ" dirty="0">
                <a:hlinkClick r:id="rId3"/>
              </a:rPr>
              <a:t>https://gist.github.com/jorgensena</a:t>
            </a:r>
            <a:r>
              <a:rPr lang="en-NZ" dirty="0"/>
              <a:t> </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3889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3 - Test Plan (servings_needed)</a:t>
            </a:r>
            <a:endParaRPr dirty="0"/>
          </a:p>
        </p:txBody>
      </p:sp>
      <p:graphicFrame>
        <p:nvGraphicFramePr>
          <p:cNvPr id="92" name="Google Shape;92;p19"/>
          <p:cNvGraphicFramePr/>
          <p:nvPr/>
        </p:nvGraphicFramePr>
        <p:xfrm>
          <a:off x="1537244" y="1970201"/>
          <a:ext cx="9117509" cy="2682080"/>
        </p:xfrm>
        <a:graphic>
          <a:graphicData uri="http://schemas.openxmlformats.org/drawingml/2006/table">
            <a:tbl>
              <a:tblPr>
                <a:noFill/>
              </a:tblPr>
              <a:tblGrid>
                <a:gridCol w="4219688">
                  <a:extLst>
                    <a:ext uri="{9D8B030D-6E8A-4147-A177-3AD203B41FA5}">
                      <a16:colId xmlns:a16="http://schemas.microsoft.com/office/drawing/2014/main" val="20000"/>
                    </a:ext>
                  </a:extLst>
                </a:gridCol>
                <a:gridCol w="4897821">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xiii</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 number”</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 number that is more than 0”</a:t>
                      </a:r>
                    </a:p>
                  </a:txBody>
                  <a:tcPr marL="121900" marR="121900" marT="121900" marB="121900"/>
                </a:tc>
                <a:extLst>
                  <a:ext uri="{0D108BD9-81ED-4DB2-BD59-A6C34878D82A}">
                    <a16:rowId xmlns:a16="http://schemas.microsoft.com/office/drawing/2014/main" val="187174293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0.1</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Program continues</a:t>
                      </a:r>
                    </a:p>
                  </a:txBody>
                  <a:tcPr marL="121900" marR="121900" marT="121900" marB="121900"/>
                </a:tc>
                <a:extLst>
                  <a:ext uri="{0D108BD9-81ED-4DB2-BD59-A6C34878D82A}">
                    <a16:rowId xmlns:a16="http://schemas.microsoft.com/office/drawing/2014/main" val="2133125146"/>
                  </a:ext>
                </a:extLst>
              </a:tr>
            </a:tbl>
          </a:graphicData>
        </a:graphic>
      </p:graphicFrame>
      <p:sp>
        <p:nvSpPr>
          <p:cNvPr id="2" name="TextBox 1">
            <a:extLst>
              <a:ext uri="{FF2B5EF4-FFF2-40B4-BE49-F238E27FC236}">
                <a16:creationId xmlns:a16="http://schemas.microsoft.com/office/drawing/2014/main" id="{3A8ACAC4-A32B-4175-9168-A6EA4B309995}"/>
              </a:ext>
            </a:extLst>
          </p:cNvPr>
          <p:cNvSpPr txBox="1"/>
          <p:nvPr/>
        </p:nvSpPr>
        <p:spPr>
          <a:xfrm>
            <a:off x="1047403" y="5034750"/>
            <a:ext cx="10097192" cy="646331"/>
          </a:xfrm>
          <a:prstGeom prst="rect">
            <a:avLst/>
          </a:prstGeom>
          <a:noFill/>
        </p:spPr>
        <p:txBody>
          <a:bodyPr wrap="square" rtlCol="0">
            <a:spAutoFit/>
          </a:bodyPr>
          <a:lstStyle/>
          <a:p>
            <a:r>
              <a:rPr lang="en-NZ" dirty="0">
                <a:latin typeface="Bahnschrift Light" panose="020B0502040204020203" pitchFamily="34" charset="0"/>
              </a:rPr>
              <a:t>Numeric input will be checked with a </a:t>
            </a:r>
            <a:r>
              <a:rPr lang="en-NZ" b="1" dirty="0">
                <a:latin typeface="Bahnschrift Light" panose="020B0502040204020203" pitchFamily="34" charset="0"/>
              </a:rPr>
              <a:t>number checking function </a:t>
            </a:r>
            <a:r>
              <a:rPr lang="en-NZ" dirty="0">
                <a:latin typeface="Bahnschrift Light" panose="020B0502040204020203" pitchFamily="34" charset="0"/>
              </a:rPr>
              <a:t>which can then be used to check recipe amounts are valid.</a:t>
            </a:r>
          </a:p>
        </p:txBody>
      </p:sp>
      <p:sp>
        <p:nvSpPr>
          <p:cNvPr id="5" name="TextBox 4">
            <a:extLst>
              <a:ext uri="{FF2B5EF4-FFF2-40B4-BE49-F238E27FC236}">
                <a16:creationId xmlns:a16="http://schemas.microsoft.com/office/drawing/2014/main" id="{2FBB3DB1-C026-4EC6-B53C-528EF25B7A64}"/>
              </a:ext>
            </a:extLst>
          </p:cNvPr>
          <p:cNvSpPr txBox="1"/>
          <p:nvPr/>
        </p:nvSpPr>
        <p:spPr>
          <a:xfrm>
            <a:off x="1047403" y="1500084"/>
            <a:ext cx="10097192" cy="369332"/>
          </a:xfrm>
          <a:prstGeom prst="rect">
            <a:avLst/>
          </a:prstGeom>
          <a:noFill/>
        </p:spPr>
        <p:txBody>
          <a:bodyPr wrap="square" rtlCol="0">
            <a:spAutoFit/>
          </a:bodyPr>
          <a:lstStyle/>
          <a:p>
            <a:r>
              <a:rPr lang="en-NZ" b="1" dirty="0">
                <a:latin typeface="Bahnschrift Light" panose="020B0502040204020203" pitchFamily="34" charset="0"/>
              </a:rPr>
              <a:t>Invalid/Boundary  Input</a:t>
            </a:r>
          </a:p>
        </p:txBody>
      </p:sp>
    </p:spTree>
    <p:extLst>
      <p:ext uri="{BB962C8B-B14F-4D97-AF65-F5344CB8AC3E}">
        <p14:creationId xmlns:p14="http://schemas.microsoft.com/office/powerpoint/2010/main" val="103054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3 - Test (servings_needed)</a:t>
            </a:r>
            <a:endParaRPr dirty="0"/>
          </a:p>
        </p:txBody>
      </p:sp>
      <p:sp>
        <p:nvSpPr>
          <p:cNvPr id="5" name="TextBox 4">
            <a:extLst>
              <a:ext uri="{FF2B5EF4-FFF2-40B4-BE49-F238E27FC236}">
                <a16:creationId xmlns:a16="http://schemas.microsoft.com/office/drawing/2014/main" id="{2FBB3DB1-C026-4EC6-B53C-528EF25B7A64}"/>
              </a:ext>
            </a:extLst>
          </p:cNvPr>
          <p:cNvSpPr txBox="1"/>
          <p:nvPr/>
        </p:nvSpPr>
        <p:spPr>
          <a:xfrm>
            <a:off x="1047404" y="1804074"/>
            <a:ext cx="10097192" cy="369332"/>
          </a:xfrm>
          <a:prstGeom prst="rect">
            <a:avLst/>
          </a:prstGeom>
          <a:noFill/>
        </p:spPr>
        <p:txBody>
          <a:bodyPr wrap="square" rtlCol="0">
            <a:spAutoFit/>
          </a:bodyPr>
          <a:lstStyle/>
          <a:p>
            <a:r>
              <a:rPr lang="en-NZ" b="1" dirty="0">
                <a:latin typeface="Bahnschrift Light" panose="020B0502040204020203" pitchFamily="34" charset="0"/>
              </a:rPr>
              <a:t>Invalid/Boundary  Input</a:t>
            </a:r>
          </a:p>
        </p:txBody>
      </p:sp>
      <p:grpSp>
        <p:nvGrpSpPr>
          <p:cNvPr id="3" name="Group 2">
            <a:extLst>
              <a:ext uri="{FF2B5EF4-FFF2-40B4-BE49-F238E27FC236}">
                <a16:creationId xmlns:a16="http://schemas.microsoft.com/office/drawing/2014/main" id="{7C827C6B-E3FC-4B84-B24A-A519311259DA}"/>
              </a:ext>
            </a:extLst>
          </p:cNvPr>
          <p:cNvGrpSpPr/>
          <p:nvPr/>
        </p:nvGrpSpPr>
        <p:grpSpPr>
          <a:xfrm>
            <a:off x="415600" y="2342996"/>
            <a:ext cx="11360800" cy="2172003"/>
            <a:chOff x="415600" y="2342996"/>
            <a:chExt cx="11360800" cy="2172003"/>
          </a:xfrm>
        </p:grpSpPr>
        <p:pic>
          <p:nvPicPr>
            <p:cNvPr id="4" name="Picture 3">
              <a:extLst>
                <a:ext uri="{FF2B5EF4-FFF2-40B4-BE49-F238E27FC236}">
                  <a16:creationId xmlns:a16="http://schemas.microsoft.com/office/drawing/2014/main" id="{EEB1E77F-1431-47C9-B450-DA267CBE7B66}"/>
                </a:ext>
              </a:extLst>
            </p:cNvPr>
            <p:cNvPicPr>
              <a:picLocks noChangeAspect="1"/>
            </p:cNvPicPr>
            <p:nvPr/>
          </p:nvPicPr>
          <p:blipFill>
            <a:blip r:embed="rId3"/>
            <a:stretch>
              <a:fillRect/>
            </a:stretch>
          </p:blipFill>
          <p:spPr>
            <a:xfrm>
              <a:off x="415600" y="2500180"/>
              <a:ext cx="6087325" cy="1857634"/>
            </a:xfrm>
            <a:prstGeom prst="rect">
              <a:avLst/>
            </a:prstGeom>
          </p:spPr>
        </p:pic>
        <p:pic>
          <p:nvPicPr>
            <p:cNvPr id="7" name="Picture 6">
              <a:extLst>
                <a:ext uri="{FF2B5EF4-FFF2-40B4-BE49-F238E27FC236}">
                  <a16:creationId xmlns:a16="http://schemas.microsoft.com/office/drawing/2014/main" id="{DB7D2DB0-FECD-4EDF-9514-3EF00622B247}"/>
                </a:ext>
              </a:extLst>
            </p:cNvPr>
            <p:cNvPicPr>
              <a:picLocks noChangeAspect="1"/>
            </p:cNvPicPr>
            <p:nvPr/>
          </p:nvPicPr>
          <p:blipFill>
            <a:blip r:embed="rId4"/>
            <a:stretch>
              <a:fillRect/>
            </a:stretch>
          </p:blipFill>
          <p:spPr>
            <a:xfrm>
              <a:off x="7480025" y="2342996"/>
              <a:ext cx="4296375" cy="2172003"/>
            </a:xfrm>
            <a:prstGeom prst="rect">
              <a:avLst/>
            </a:prstGeom>
          </p:spPr>
        </p:pic>
        <p:sp>
          <p:nvSpPr>
            <p:cNvPr id="10" name="Rectangle 9">
              <a:extLst>
                <a:ext uri="{FF2B5EF4-FFF2-40B4-BE49-F238E27FC236}">
                  <a16:creationId xmlns:a16="http://schemas.microsoft.com/office/drawing/2014/main" id="{F4CA043F-0367-486C-BA71-7E405F0A347D}"/>
                </a:ext>
              </a:extLst>
            </p:cNvPr>
            <p:cNvSpPr/>
            <p:nvPr/>
          </p:nvSpPr>
          <p:spPr>
            <a:xfrm>
              <a:off x="497841" y="2985135"/>
              <a:ext cx="5908040" cy="337185"/>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3D381B26-ACD0-4245-9711-4ABD5CDCA4C8}"/>
                </a:ext>
              </a:extLst>
            </p:cNvPr>
            <p:cNvSpPr/>
            <p:nvPr/>
          </p:nvSpPr>
          <p:spPr>
            <a:xfrm>
              <a:off x="497841" y="3953085"/>
              <a:ext cx="5908040" cy="337185"/>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440D3FEE-EE31-4A96-AD63-5993BF66BF2A}"/>
                </a:ext>
              </a:extLst>
            </p:cNvPr>
            <p:cNvSpPr/>
            <p:nvPr/>
          </p:nvSpPr>
          <p:spPr>
            <a:xfrm>
              <a:off x="497841" y="3388995"/>
              <a:ext cx="5908040" cy="481965"/>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BF5DCC7B-F059-4517-B30C-B62A45744DAD}"/>
                </a:ext>
              </a:extLst>
            </p:cNvPr>
            <p:cNvSpPr/>
            <p:nvPr/>
          </p:nvSpPr>
          <p:spPr>
            <a:xfrm>
              <a:off x="7720235" y="2934821"/>
              <a:ext cx="4016786" cy="48006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a:extLst>
                <a:ext uri="{FF2B5EF4-FFF2-40B4-BE49-F238E27FC236}">
                  <a16:creationId xmlns:a16="http://schemas.microsoft.com/office/drawing/2014/main" id="{0AF72237-35C8-4649-903A-C9D6CC5761F6}"/>
                </a:ext>
              </a:extLst>
            </p:cNvPr>
            <p:cNvSpPr/>
            <p:nvPr/>
          </p:nvSpPr>
          <p:spPr>
            <a:xfrm>
              <a:off x="7720235" y="3458360"/>
              <a:ext cx="4016786" cy="48006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1A44EAF7-DC68-47CC-9157-4CEE981FCB7E}"/>
                </a:ext>
              </a:extLst>
            </p:cNvPr>
            <p:cNvSpPr/>
            <p:nvPr/>
          </p:nvSpPr>
          <p:spPr>
            <a:xfrm>
              <a:off x="7720235" y="3981599"/>
              <a:ext cx="4016786" cy="48006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 name="Straight Arrow Connector 8">
              <a:extLst>
                <a:ext uri="{FF2B5EF4-FFF2-40B4-BE49-F238E27FC236}">
                  <a16:creationId xmlns:a16="http://schemas.microsoft.com/office/drawing/2014/main" id="{EF9BEA21-1FAA-404A-9EDF-484F83029AE2}"/>
                </a:ext>
              </a:extLst>
            </p:cNvPr>
            <p:cNvCxnSpPr>
              <a:stCxn id="10" idx="3"/>
              <a:endCxn id="13" idx="1"/>
            </p:cNvCxnSpPr>
            <p:nvPr/>
          </p:nvCxnSpPr>
          <p:spPr>
            <a:xfrm>
              <a:off x="6405881" y="3153728"/>
              <a:ext cx="1314354" cy="21123"/>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249EB5-4290-427F-8909-EC9FB5D0204D}"/>
                </a:ext>
              </a:extLst>
            </p:cNvPr>
            <p:cNvCxnSpPr>
              <a:cxnSpLocks/>
              <a:stCxn id="12" idx="3"/>
              <a:endCxn id="14" idx="1"/>
            </p:cNvCxnSpPr>
            <p:nvPr/>
          </p:nvCxnSpPr>
          <p:spPr>
            <a:xfrm>
              <a:off x="6405881" y="3629978"/>
              <a:ext cx="1314354" cy="68412"/>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8C6331-3056-48FA-AFD8-604533585E16}"/>
                </a:ext>
              </a:extLst>
            </p:cNvPr>
            <p:cNvCxnSpPr>
              <a:cxnSpLocks/>
              <a:stCxn id="11" idx="3"/>
              <a:endCxn id="15" idx="1"/>
            </p:cNvCxnSpPr>
            <p:nvPr/>
          </p:nvCxnSpPr>
          <p:spPr>
            <a:xfrm>
              <a:off x="6405881" y="4121678"/>
              <a:ext cx="1314354" cy="99951"/>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5108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598" y="304292"/>
            <a:ext cx="11360800" cy="763600"/>
          </a:xfrm>
          <a:prstGeom prst="rect">
            <a:avLst/>
          </a:prstGeom>
        </p:spPr>
        <p:txBody>
          <a:bodyPr spcFirstLastPara="1" vert="horz" wrap="square" lIns="121900" tIns="121900" rIns="121900" bIns="121900" rtlCol="0" anchor="t" anchorCtr="0">
            <a:noAutofit/>
          </a:bodyPr>
          <a:lstStyle/>
          <a:p>
            <a:r>
              <a:rPr lang="en" dirty="0"/>
              <a:t>Component 3 - Test Plan (whole function)</a:t>
            </a:r>
            <a:endParaRPr dirty="0"/>
          </a:p>
        </p:txBody>
      </p:sp>
      <p:graphicFrame>
        <p:nvGraphicFramePr>
          <p:cNvPr id="92" name="Google Shape;92;p19"/>
          <p:cNvGraphicFramePr/>
          <p:nvPr>
            <p:extLst>
              <p:ext uri="{D42A27DB-BD31-4B8C-83A1-F6EECF244321}">
                <p14:modId xmlns:p14="http://schemas.microsoft.com/office/powerpoint/2010/main" val="3979242999"/>
              </p:ext>
            </p:extLst>
          </p:nvPr>
        </p:nvGraphicFramePr>
        <p:xfrm>
          <a:off x="766748" y="1555188"/>
          <a:ext cx="10658499" cy="4998520"/>
        </p:xfrm>
        <a:graphic>
          <a:graphicData uri="http://schemas.openxmlformats.org/drawingml/2006/table">
            <a:tbl>
              <a:tblPr>
                <a:noFill/>
              </a:tblPr>
              <a:tblGrid>
                <a:gridCol w="4719381">
                  <a:extLst>
                    <a:ext uri="{9D8B030D-6E8A-4147-A177-3AD203B41FA5}">
                      <a16:colId xmlns:a16="http://schemas.microsoft.com/office/drawing/2014/main" val="20000"/>
                    </a:ext>
                  </a:extLst>
                </a:gridCol>
                <a:gridCol w="5939118">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How many servings does the recipe make? 4</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1</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Scale factor: 0.25</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How many servings does the recipe make? 4</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16</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Scale factor: 4</a:t>
                      </a:r>
                    </a:p>
                  </a:txBody>
                  <a:tcPr marL="121900" marR="121900" marT="121900" marB="121900"/>
                </a:tc>
                <a:extLst>
                  <a:ext uri="{0D108BD9-81ED-4DB2-BD59-A6C34878D82A}">
                    <a16:rowId xmlns:a16="http://schemas.microsoft.com/office/drawing/2014/main" val="1871742931"/>
                  </a:ext>
                </a:extLst>
              </a:tr>
              <a:tr h="609560">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How many servings does the recipe make? 5</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1</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Change scale factor – Yes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Servings needed? 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Scale factor: 0.2</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Warning! This scale factor is very small and you might struggle to accurately weigh the ingredients. Please consider having more servings and freezing the left overs.</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Scale factor: 0.4</a:t>
                      </a:r>
                    </a:p>
                  </a:txBody>
                  <a:tcPr marL="121900" marR="121900" marT="121900" marB="121900"/>
                </a:tc>
                <a:extLst>
                  <a:ext uri="{0D108BD9-81ED-4DB2-BD59-A6C34878D82A}">
                    <a16:rowId xmlns:a16="http://schemas.microsoft.com/office/drawing/2014/main" val="2133125146"/>
                  </a:ext>
                </a:extLst>
              </a:tr>
              <a:tr h="609560">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How many servings does the recipe make? 4</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17</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Change scale factor – No</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Scale factor: 4.25</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Warning! This scale factor is quite large and you might struggle to fit everything in the bowl. Please consider having less servings and making more than one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Scale factor: 4.25</a:t>
                      </a:r>
                    </a:p>
                  </a:txBody>
                  <a:tcPr marL="121900" marR="121900" marT="121900" marB="121900"/>
                </a:tc>
                <a:extLst>
                  <a:ext uri="{0D108BD9-81ED-4DB2-BD59-A6C34878D82A}">
                    <a16:rowId xmlns:a16="http://schemas.microsoft.com/office/drawing/2014/main" val="3084076338"/>
                  </a:ext>
                </a:extLst>
              </a:tr>
            </a:tbl>
          </a:graphicData>
        </a:graphic>
      </p:graphicFrame>
      <p:sp>
        <p:nvSpPr>
          <p:cNvPr id="5" name="TextBox 4">
            <a:extLst>
              <a:ext uri="{FF2B5EF4-FFF2-40B4-BE49-F238E27FC236}">
                <a16:creationId xmlns:a16="http://schemas.microsoft.com/office/drawing/2014/main" id="{2FBB3DB1-C026-4EC6-B53C-528EF25B7A64}"/>
              </a:ext>
            </a:extLst>
          </p:cNvPr>
          <p:cNvSpPr txBox="1"/>
          <p:nvPr/>
        </p:nvSpPr>
        <p:spPr>
          <a:xfrm>
            <a:off x="1047402" y="1067892"/>
            <a:ext cx="10097192" cy="369332"/>
          </a:xfrm>
          <a:prstGeom prst="rect">
            <a:avLst/>
          </a:prstGeom>
          <a:noFill/>
        </p:spPr>
        <p:txBody>
          <a:bodyPr wrap="square" rtlCol="0">
            <a:spAutoFit/>
          </a:bodyPr>
          <a:lstStyle/>
          <a:p>
            <a:r>
              <a:rPr lang="en-NZ" b="1" dirty="0">
                <a:latin typeface="Bahnschrift Light" panose="020B0502040204020203" pitchFamily="34" charset="0"/>
              </a:rPr>
              <a:t>Expected input – includes boundary testing</a:t>
            </a:r>
          </a:p>
        </p:txBody>
      </p:sp>
    </p:spTree>
    <p:extLst>
      <p:ext uri="{BB962C8B-B14F-4D97-AF65-F5344CB8AC3E}">
        <p14:creationId xmlns:p14="http://schemas.microsoft.com/office/powerpoint/2010/main" val="14658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00358" y="165761"/>
            <a:ext cx="11360800" cy="763600"/>
          </a:xfrm>
          <a:prstGeom prst="rect">
            <a:avLst/>
          </a:prstGeom>
        </p:spPr>
        <p:txBody>
          <a:bodyPr spcFirstLastPara="1" vert="horz" wrap="square" lIns="121900" tIns="121900" rIns="121900" bIns="121900" rtlCol="0" anchor="t" anchorCtr="0">
            <a:noAutofit/>
          </a:bodyPr>
          <a:lstStyle/>
          <a:p>
            <a:r>
              <a:rPr lang="en" dirty="0"/>
              <a:t>Component 3 - Test Plan (whole function)</a:t>
            </a:r>
            <a:endParaRPr dirty="0"/>
          </a:p>
        </p:txBody>
      </p:sp>
      <p:sp>
        <p:nvSpPr>
          <p:cNvPr id="5" name="TextBox 4">
            <a:extLst>
              <a:ext uri="{FF2B5EF4-FFF2-40B4-BE49-F238E27FC236}">
                <a16:creationId xmlns:a16="http://schemas.microsoft.com/office/drawing/2014/main" id="{2FBB3DB1-C026-4EC6-B53C-528EF25B7A64}"/>
              </a:ext>
            </a:extLst>
          </p:cNvPr>
          <p:cNvSpPr txBox="1"/>
          <p:nvPr/>
        </p:nvSpPr>
        <p:spPr>
          <a:xfrm>
            <a:off x="1047402" y="795391"/>
            <a:ext cx="10097192" cy="369332"/>
          </a:xfrm>
          <a:prstGeom prst="rect">
            <a:avLst/>
          </a:prstGeom>
          <a:noFill/>
        </p:spPr>
        <p:txBody>
          <a:bodyPr wrap="square" rtlCol="0">
            <a:spAutoFit/>
          </a:bodyPr>
          <a:lstStyle/>
          <a:p>
            <a:r>
              <a:rPr lang="en-NZ" b="1" dirty="0">
                <a:latin typeface="Bahnschrift Light" panose="020B0502040204020203" pitchFamily="34" charset="0"/>
              </a:rPr>
              <a:t>Expected input – includes boundary testing</a:t>
            </a:r>
          </a:p>
        </p:txBody>
      </p:sp>
      <p:grpSp>
        <p:nvGrpSpPr>
          <p:cNvPr id="2" name="Group 1">
            <a:extLst>
              <a:ext uri="{FF2B5EF4-FFF2-40B4-BE49-F238E27FC236}">
                <a16:creationId xmlns:a16="http://schemas.microsoft.com/office/drawing/2014/main" id="{08EC751F-5F01-4488-9660-902D808ADBB6}"/>
              </a:ext>
            </a:extLst>
          </p:cNvPr>
          <p:cNvGrpSpPr/>
          <p:nvPr/>
        </p:nvGrpSpPr>
        <p:grpSpPr>
          <a:xfrm>
            <a:off x="415602" y="1164723"/>
            <a:ext cx="11536712" cy="5502839"/>
            <a:chOff x="415602" y="1164723"/>
            <a:chExt cx="11536712" cy="5502839"/>
          </a:xfrm>
        </p:grpSpPr>
        <p:pic>
          <p:nvPicPr>
            <p:cNvPr id="3" name="Picture 2">
              <a:extLst>
                <a:ext uri="{FF2B5EF4-FFF2-40B4-BE49-F238E27FC236}">
                  <a16:creationId xmlns:a16="http://schemas.microsoft.com/office/drawing/2014/main" id="{ED78E933-D662-4E61-9391-0ECDC7084FFA}"/>
                </a:ext>
              </a:extLst>
            </p:cNvPr>
            <p:cNvPicPr>
              <a:picLocks noChangeAspect="1"/>
            </p:cNvPicPr>
            <p:nvPr/>
          </p:nvPicPr>
          <p:blipFill>
            <a:blip r:embed="rId3"/>
            <a:stretch>
              <a:fillRect/>
            </a:stretch>
          </p:blipFill>
          <p:spPr>
            <a:xfrm>
              <a:off x="415602" y="1164723"/>
              <a:ext cx="6763694" cy="3229426"/>
            </a:xfrm>
            <a:prstGeom prst="rect">
              <a:avLst/>
            </a:prstGeom>
          </p:spPr>
        </p:pic>
        <p:pic>
          <p:nvPicPr>
            <p:cNvPr id="6" name="Picture 5">
              <a:extLst>
                <a:ext uri="{FF2B5EF4-FFF2-40B4-BE49-F238E27FC236}">
                  <a16:creationId xmlns:a16="http://schemas.microsoft.com/office/drawing/2014/main" id="{F205EBE9-B2F5-4B6C-AA59-C30C4DFEA75F}"/>
                </a:ext>
              </a:extLst>
            </p:cNvPr>
            <p:cNvPicPr>
              <a:picLocks noChangeAspect="1"/>
            </p:cNvPicPr>
            <p:nvPr/>
          </p:nvPicPr>
          <p:blipFill rotWithShape="1">
            <a:blip r:embed="rId4"/>
            <a:srcRect b="29486"/>
            <a:stretch/>
          </p:blipFill>
          <p:spPr>
            <a:xfrm>
              <a:off x="8032551" y="1437224"/>
              <a:ext cx="3743847" cy="1168816"/>
            </a:xfrm>
            <a:prstGeom prst="rect">
              <a:avLst/>
            </a:prstGeom>
          </p:spPr>
        </p:pic>
        <p:pic>
          <p:nvPicPr>
            <p:cNvPr id="8" name="Picture 7">
              <a:extLst>
                <a:ext uri="{FF2B5EF4-FFF2-40B4-BE49-F238E27FC236}">
                  <a16:creationId xmlns:a16="http://schemas.microsoft.com/office/drawing/2014/main" id="{84429B92-8D75-4997-B4C9-8C6CAB7D8D43}"/>
                </a:ext>
              </a:extLst>
            </p:cNvPr>
            <p:cNvPicPr>
              <a:picLocks noChangeAspect="1"/>
            </p:cNvPicPr>
            <p:nvPr/>
          </p:nvPicPr>
          <p:blipFill rotWithShape="1">
            <a:blip r:embed="rId5"/>
            <a:srcRect b="3391"/>
            <a:stretch/>
          </p:blipFill>
          <p:spPr>
            <a:xfrm>
              <a:off x="8036363" y="2707432"/>
              <a:ext cx="3724795" cy="1168816"/>
            </a:xfrm>
            <a:prstGeom prst="rect">
              <a:avLst/>
            </a:prstGeom>
          </p:spPr>
        </p:pic>
        <p:pic>
          <p:nvPicPr>
            <p:cNvPr id="10" name="Picture 9">
              <a:extLst>
                <a:ext uri="{FF2B5EF4-FFF2-40B4-BE49-F238E27FC236}">
                  <a16:creationId xmlns:a16="http://schemas.microsoft.com/office/drawing/2014/main" id="{6BC530A7-BF6D-497E-BB41-87A7728CDCD6}"/>
                </a:ext>
              </a:extLst>
            </p:cNvPr>
            <p:cNvPicPr>
              <a:picLocks noChangeAspect="1"/>
            </p:cNvPicPr>
            <p:nvPr/>
          </p:nvPicPr>
          <p:blipFill>
            <a:blip r:embed="rId6"/>
            <a:stretch>
              <a:fillRect/>
            </a:stretch>
          </p:blipFill>
          <p:spPr>
            <a:xfrm>
              <a:off x="583240" y="4490897"/>
              <a:ext cx="5375598" cy="2176665"/>
            </a:xfrm>
            <a:prstGeom prst="rect">
              <a:avLst/>
            </a:prstGeom>
          </p:spPr>
        </p:pic>
        <p:pic>
          <p:nvPicPr>
            <p:cNvPr id="12" name="Picture 11">
              <a:extLst>
                <a:ext uri="{FF2B5EF4-FFF2-40B4-BE49-F238E27FC236}">
                  <a16:creationId xmlns:a16="http://schemas.microsoft.com/office/drawing/2014/main" id="{C6A0A501-0A38-45C6-9508-25B20B1E3B58}"/>
                </a:ext>
              </a:extLst>
            </p:cNvPr>
            <p:cNvPicPr>
              <a:picLocks noChangeAspect="1"/>
            </p:cNvPicPr>
            <p:nvPr/>
          </p:nvPicPr>
          <p:blipFill>
            <a:blip r:embed="rId7"/>
            <a:stretch>
              <a:fillRect/>
            </a:stretch>
          </p:blipFill>
          <p:spPr>
            <a:xfrm>
              <a:off x="6233164" y="4490898"/>
              <a:ext cx="5719150" cy="1938950"/>
            </a:xfrm>
            <a:prstGeom prst="rect">
              <a:avLst/>
            </a:prstGeom>
          </p:spPr>
        </p:pic>
        <p:sp>
          <p:nvSpPr>
            <p:cNvPr id="15" name="Rectangle 14">
              <a:extLst>
                <a:ext uri="{FF2B5EF4-FFF2-40B4-BE49-F238E27FC236}">
                  <a16:creationId xmlns:a16="http://schemas.microsoft.com/office/drawing/2014/main" id="{4B636D7A-412E-4853-9B51-DD7C3FB8EBD6}"/>
                </a:ext>
              </a:extLst>
            </p:cNvPr>
            <p:cNvSpPr/>
            <p:nvPr/>
          </p:nvSpPr>
          <p:spPr>
            <a:xfrm>
              <a:off x="501856" y="1644016"/>
              <a:ext cx="6610144" cy="37909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a:extLst>
                <a:ext uri="{FF2B5EF4-FFF2-40B4-BE49-F238E27FC236}">
                  <a16:creationId xmlns:a16="http://schemas.microsoft.com/office/drawing/2014/main" id="{11183534-D4E9-4B4B-878C-37E14F00EF1D}"/>
                </a:ext>
              </a:extLst>
            </p:cNvPr>
            <p:cNvSpPr/>
            <p:nvPr/>
          </p:nvSpPr>
          <p:spPr>
            <a:xfrm>
              <a:off x="8104635" y="1817370"/>
              <a:ext cx="3592065" cy="740409"/>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7" name="Straight Arrow Connector 16">
              <a:extLst>
                <a:ext uri="{FF2B5EF4-FFF2-40B4-BE49-F238E27FC236}">
                  <a16:creationId xmlns:a16="http://schemas.microsoft.com/office/drawing/2014/main" id="{F38FDF93-2478-4415-B2C1-D0FA35A729B0}"/>
                </a:ext>
              </a:extLst>
            </p:cNvPr>
            <p:cNvCxnSpPr>
              <a:cxnSpLocks/>
              <a:stCxn id="15" idx="3"/>
              <a:endCxn id="16" idx="1"/>
            </p:cNvCxnSpPr>
            <p:nvPr/>
          </p:nvCxnSpPr>
          <p:spPr>
            <a:xfrm>
              <a:off x="7112000" y="1833563"/>
              <a:ext cx="992635" cy="354012"/>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07E5F91-8E37-4D74-BD49-88A3411F4CDF}"/>
                </a:ext>
              </a:extLst>
            </p:cNvPr>
            <p:cNvSpPr/>
            <p:nvPr/>
          </p:nvSpPr>
          <p:spPr>
            <a:xfrm>
              <a:off x="501856" y="2100402"/>
              <a:ext cx="6610144" cy="37909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Rectangle 29">
              <a:extLst>
                <a:ext uri="{FF2B5EF4-FFF2-40B4-BE49-F238E27FC236}">
                  <a16:creationId xmlns:a16="http://schemas.microsoft.com/office/drawing/2014/main" id="{2B169734-2E39-4595-9BAC-7DA1C2FD7188}"/>
                </a:ext>
              </a:extLst>
            </p:cNvPr>
            <p:cNvSpPr/>
            <p:nvPr/>
          </p:nvSpPr>
          <p:spPr>
            <a:xfrm>
              <a:off x="8104634" y="3049581"/>
              <a:ext cx="3592066" cy="740409"/>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1" name="Straight Arrow Connector 30">
              <a:extLst>
                <a:ext uri="{FF2B5EF4-FFF2-40B4-BE49-F238E27FC236}">
                  <a16:creationId xmlns:a16="http://schemas.microsoft.com/office/drawing/2014/main" id="{10B43779-9118-4F25-8D5F-A43055FC7F56}"/>
                </a:ext>
              </a:extLst>
            </p:cNvPr>
            <p:cNvCxnSpPr>
              <a:cxnSpLocks/>
              <a:stCxn id="29" idx="3"/>
              <a:endCxn id="30" idx="1"/>
            </p:cNvCxnSpPr>
            <p:nvPr/>
          </p:nvCxnSpPr>
          <p:spPr>
            <a:xfrm>
              <a:off x="7112000" y="2289949"/>
              <a:ext cx="992634" cy="1129837"/>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5EB67F2-9459-42CA-9552-7F572B9D1C6E}"/>
                </a:ext>
              </a:extLst>
            </p:cNvPr>
            <p:cNvSpPr/>
            <p:nvPr/>
          </p:nvSpPr>
          <p:spPr>
            <a:xfrm>
              <a:off x="501855" y="2556788"/>
              <a:ext cx="6610143" cy="831572"/>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1" name="Rectangle 40">
              <a:extLst>
                <a:ext uri="{FF2B5EF4-FFF2-40B4-BE49-F238E27FC236}">
                  <a16:creationId xmlns:a16="http://schemas.microsoft.com/office/drawing/2014/main" id="{DFFF8B64-8D96-43DB-B944-175BCCFC1700}"/>
                </a:ext>
              </a:extLst>
            </p:cNvPr>
            <p:cNvSpPr/>
            <p:nvPr/>
          </p:nvSpPr>
          <p:spPr>
            <a:xfrm>
              <a:off x="619760" y="4687796"/>
              <a:ext cx="5298440" cy="193895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9" name="Connector: Elbow 58">
              <a:extLst>
                <a:ext uri="{FF2B5EF4-FFF2-40B4-BE49-F238E27FC236}">
                  <a16:creationId xmlns:a16="http://schemas.microsoft.com/office/drawing/2014/main" id="{8E5DDCBF-E1B5-47ED-9426-EE40CEEA075A}"/>
                </a:ext>
              </a:extLst>
            </p:cNvPr>
            <p:cNvCxnSpPr>
              <a:stCxn id="40" idx="1"/>
              <a:endCxn id="41" idx="1"/>
            </p:cNvCxnSpPr>
            <p:nvPr/>
          </p:nvCxnSpPr>
          <p:spPr>
            <a:xfrm rot="10800000" flipH="1" flipV="1">
              <a:off x="501854" y="2972573"/>
              <a:ext cx="117905" cy="2684697"/>
            </a:xfrm>
            <a:prstGeom prst="bentConnector3">
              <a:avLst>
                <a:gd name="adj1" fmla="val -193885"/>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169E484-E351-4731-B116-2D3F88F4E5AB}"/>
                </a:ext>
              </a:extLst>
            </p:cNvPr>
            <p:cNvSpPr/>
            <p:nvPr/>
          </p:nvSpPr>
          <p:spPr>
            <a:xfrm>
              <a:off x="501853" y="3476448"/>
              <a:ext cx="6610143" cy="831572"/>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7" name="Rectangle 66">
              <a:extLst>
                <a:ext uri="{FF2B5EF4-FFF2-40B4-BE49-F238E27FC236}">
                  <a16:creationId xmlns:a16="http://schemas.microsoft.com/office/drawing/2014/main" id="{BAFF4116-89E6-4754-A6A7-BCBF2B1FD5A9}"/>
                </a:ext>
              </a:extLst>
            </p:cNvPr>
            <p:cNvSpPr/>
            <p:nvPr/>
          </p:nvSpPr>
          <p:spPr>
            <a:xfrm>
              <a:off x="6266718" y="4717602"/>
              <a:ext cx="5645882" cy="1666053"/>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8" name="Connector: Elbow 67">
              <a:extLst>
                <a:ext uri="{FF2B5EF4-FFF2-40B4-BE49-F238E27FC236}">
                  <a16:creationId xmlns:a16="http://schemas.microsoft.com/office/drawing/2014/main" id="{8D36B283-5EFB-4EE8-90C9-F3BC604BF760}"/>
                </a:ext>
              </a:extLst>
            </p:cNvPr>
            <p:cNvCxnSpPr>
              <a:cxnSpLocks/>
              <a:endCxn id="67" idx="0"/>
            </p:cNvCxnSpPr>
            <p:nvPr/>
          </p:nvCxnSpPr>
          <p:spPr>
            <a:xfrm>
              <a:off x="7111996" y="4029839"/>
              <a:ext cx="1977663" cy="687763"/>
            </a:xfrm>
            <a:prstGeom prst="bentConnector2">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0291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pPr>
              <a:lnSpc>
                <a:spcPct val="115000"/>
              </a:lnSpc>
              <a:spcAft>
                <a:spcPts val="0"/>
              </a:spcAft>
            </a:pPr>
            <a:r>
              <a:rPr lang="en-NZ" b="1" dirty="0"/>
              <a:t>Relevant Implications – Component 3:</a:t>
            </a:r>
          </a:p>
        </p:txBody>
      </p:sp>
      <p:sp>
        <p:nvSpPr>
          <p:cNvPr id="4" name="TextBox 3">
            <a:extLst>
              <a:ext uri="{FF2B5EF4-FFF2-40B4-BE49-F238E27FC236}">
                <a16:creationId xmlns:a16="http://schemas.microsoft.com/office/drawing/2014/main" id="{A8FF921C-792C-46C7-8F94-FAE84FB903A0}"/>
              </a:ext>
            </a:extLst>
          </p:cNvPr>
          <p:cNvSpPr txBox="1"/>
          <p:nvPr/>
        </p:nvSpPr>
        <p:spPr>
          <a:xfrm>
            <a:off x="1047404" y="1483830"/>
            <a:ext cx="10097192" cy="4801314"/>
          </a:xfrm>
          <a:prstGeom prst="rect">
            <a:avLst/>
          </a:prstGeom>
          <a:noFill/>
        </p:spPr>
        <p:txBody>
          <a:bodyPr wrap="square" rtlCol="0">
            <a:spAutoFit/>
          </a:bodyPr>
          <a:lstStyle/>
          <a:p>
            <a:r>
              <a:rPr lang="en-NZ" dirty="0">
                <a:latin typeface="Bahnschrift Light" panose="020B0502040204020203" pitchFamily="34" charset="0"/>
              </a:rPr>
              <a:t>Discussing how the implications are being addressed in my program</a:t>
            </a:r>
          </a:p>
          <a:p>
            <a:endParaRPr lang="en-NZ" dirty="0">
              <a:latin typeface="Bahnschrift Light" panose="020B0502040204020203" pitchFamily="34" charset="0"/>
            </a:endParaRPr>
          </a:p>
          <a:p>
            <a:r>
              <a:rPr lang="en-NZ" b="1" dirty="0">
                <a:latin typeface="Bahnschrift Light" panose="020B0502040204020203" pitchFamily="34" charset="0"/>
              </a:rPr>
              <a:t>Functionality: </a:t>
            </a:r>
            <a:r>
              <a:rPr lang="en-NZ" dirty="0">
                <a:latin typeface="Bahnschrift Light" panose="020B0502040204020203" pitchFamily="34" charset="0"/>
              </a:rPr>
              <a:t>is about creating an outcome which works as intended. It is important that our recipe moderniser correctly calculates the scale factor to prevent the possibility of users wasting time and ingredients trying to follow an incorrect recipe. Testing that the scale factor has been correctly calculated is one way of addressing the ‘functionality’ implication.</a:t>
            </a:r>
          </a:p>
          <a:p>
            <a:endParaRPr lang="en-NZ" b="1" dirty="0">
              <a:latin typeface="Bahnschrift Light" panose="020B0502040204020203" pitchFamily="34" charset="0"/>
            </a:endParaRPr>
          </a:p>
          <a:p>
            <a:r>
              <a:rPr lang="en-NZ" b="1" dirty="0">
                <a:latin typeface="Bahnschrift Light" panose="020B0502040204020203" pitchFamily="34" charset="0"/>
              </a:rPr>
              <a:t>Usability: </a:t>
            </a:r>
            <a:r>
              <a:rPr lang="en-NZ" dirty="0">
                <a:latin typeface="Bahnschrift Light" panose="020B0502040204020203" pitchFamily="34" charset="0"/>
              </a:rPr>
              <a:t>is about how easy or intuitive a program is to use. Programs which are easy to use are more popular. The scaling feature of my program makes it easy for users to upsize or downsize quantities to match the number of servings needed. I have also addresses </a:t>
            </a:r>
            <a:r>
              <a:rPr lang="en-NZ" b="1" dirty="0">
                <a:latin typeface="Bahnschrift Light" panose="020B0502040204020203" pitchFamily="34" charset="0"/>
              </a:rPr>
              <a:t>error correction/prevention </a:t>
            </a:r>
            <a:r>
              <a:rPr lang="en-NZ" dirty="0">
                <a:latin typeface="Bahnschrift Light" panose="020B0502040204020203" pitchFamily="34" charset="0"/>
              </a:rPr>
              <a:t>and </a:t>
            </a:r>
            <a:r>
              <a:rPr lang="en-NZ" b="1" dirty="0">
                <a:latin typeface="Bahnschrift Light" panose="020B0502040204020203" pitchFamily="34" charset="0"/>
              </a:rPr>
              <a:t>user freedom</a:t>
            </a:r>
            <a:r>
              <a:rPr lang="en-NZ" dirty="0">
                <a:latin typeface="Bahnschrift Light" panose="020B0502040204020203" pitchFamily="34" charset="0"/>
              </a:rPr>
              <a:t> by building in warnings about the potential difficulties of working with very small or very large quantities but allowing the user to do it anyway.</a:t>
            </a:r>
          </a:p>
          <a:p>
            <a:endParaRPr lang="en-NZ" b="1" dirty="0">
              <a:latin typeface="Bahnschrift Light" panose="020B0502040204020203" pitchFamily="34" charset="0"/>
            </a:endParaRPr>
          </a:p>
          <a:p>
            <a:r>
              <a:rPr lang="en-NZ" b="1" dirty="0">
                <a:latin typeface="Bahnschrift Light" panose="020B0502040204020203" pitchFamily="34" charset="0"/>
              </a:rPr>
              <a:t>Social: </a:t>
            </a:r>
            <a:r>
              <a:rPr lang="en-NZ" dirty="0">
                <a:latin typeface="Bahnschrift Light" panose="020B0502040204020203" pitchFamily="34" charset="0"/>
              </a:rPr>
              <a:t>implications relate to how our outcome might affect society as a whole. I have opted for friendly, formal language in the wording of my error messages, making the outcome suitable for our intended audience (users aged 12 and up). The language is gender neutral and is easy to understand.</a:t>
            </a:r>
            <a:endParaRPr lang="en-NZ" b="1" dirty="0">
              <a:latin typeface="Bahnschrift Light" panose="020B0502040204020203" pitchFamily="34" charset="0"/>
            </a:endParaRPr>
          </a:p>
        </p:txBody>
      </p:sp>
    </p:spTree>
    <p:extLst>
      <p:ext uri="{BB962C8B-B14F-4D97-AF65-F5344CB8AC3E}">
        <p14:creationId xmlns:p14="http://schemas.microsoft.com/office/powerpoint/2010/main" val="105344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4" name="Picture 3">
            <a:extLst>
              <a:ext uri="{FF2B5EF4-FFF2-40B4-BE49-F238E27FC236}">
                <a16:creationId xmlns:a16="http://schemas.microsoft.com/office/drawing/2014/main" id="{AF540361-EEB4-46B8-991E-955DE5A5E208}"/>
              </a:ext>
            </a:extLst>
          </p:cNvPr>
          <p:cNvPicPr>
            <a:picLocks noChangeAspect="1"/>
          </p:cNvPicPr>
          <p:nvPr/>
        </p:nvPicPr>
        <p:blipFill>
          <a:blip r:embed="rId3"/>
          <a:stretch>
            <a:fillRect/>
          </a:stretch>
        </p:blipFill>
        <p:spPr>
          <a:xfrm>
            <a:off x="3041529" y="1356967"/>
            <a:ext cx="6103041" cy="5166829"/>
          </a:xfrm>
          <a:prstGeom prst="rect">
            <a:avLst/>
          </a:prstGeom>
        </p:spPr>
      </p:pic>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4 (Trello screenshot)</a:t>
            </a:r>
            <a:endParaRPr dirty="0"/>
          </a:p>
        </p:txBody>
      </p:sp>
      <p:sp>
        <p:nvSpPr>
          <p:cNvPr id="5" name="Rectangle: Rounded Corners 4">
            <a:extLst>
              <a:ext uri="{FF2B5EF4-FFF2-40B4-BE49-F238E27FC236}">
                <a16:creationId xmlns:a16="http://schemas.microsoft.com/office/drawing/2014/main" id="{C3A2AEF4-26CB-43CA-ACEB-E02FCC3850B2}"/>
              </a:ext>
            </a:extLst>
          </p:cNvPr>
          <p:cNvSpPr/>
          <p:nvPr/>
        </p:nvSpPr>
        <p:spPr>
          <a:xfrm>
            <a:off x="6177439" y="1445983"/>
            <a:ext cx="2914109" cy="456507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3133343" y="3633217"/>
            <a:ext cx="2828197" cy="34747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834881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593367"/>
            <a:ext cx="11152415" cy="763600"/>
          </a:xfrm>
          <a:prstGeom prst="rect">
            <a:avLst/>
          </a:prstGeom>
        </p:spPr>
        <p:txBody>
          <a:bodyPr spcFirstLastPara="1" vert="horz" wrap="square" lIns="121900" tIns="121900" rIns="121900" bIns="121900" rtlCol="0" anchor="t" anchorCtr="0">
            <a:noAutofit/>
          </a:bodyPr>
          <a:lstStyle/>
          <a:p>
            <a:r>
              <a:rPr lang="en" dirty="0"/>
              <a:t>Component 4 - Test Plan (list_of_ingredients)</a:t>
            </a:r>
            <a:endParaRPr dirty="0"/>
          </a:p>
        </p:txBody>
      </p:sp>
      <p:graphicFrame>
        <p:nvGraphicFramePr>
          <p:cNvPr id="92" name="Google Shape;92;p19"/>
          <p:cNvGraphicFramePr/>
          <p:nvPr>
            <p:extLst>
              <p:ext uri="{D42A27DB-BD31-4B8C-83A1-F6EECF244321}">
                <p14:modId xmlns:p14="http://schemas.microsoft.com/office/powerpoint/2010/main" val="502176550"/>
              </p:ext>
            </p:extLst>
          </p:nvPr>
        </p:nvGraphicFramePr>
        <p:xfrm>
          <a:off x="1537243" y="2290443"/>
          <a:ext cx="9117509" cy="3230760"/>
        </p:xfrm>
        <a:graphic>
          <a:graphicData uri="http://schemas.openxmlformats.org/drawingml/2006/table">
            <a:tbl>
              <a:tblPr>
                <a:noFill/>
              </a:tblPr>
              <a:tblGrid>
                <a:gridCol w="4219688">
                  <a:extLst>
                    <a:ext uri="{9D8B030D-6E8A-4147-A177-3AD203B41FA5}">
                      <a16:colId xmlns:a16="http://schemas.microsoft.com/office/drawing/2014/main" val="20000"/>
                    </a:ext>
                  </a:extLst>
                </a:gridCol>
                <a:gridCol w="4897821">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Eggs</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“Your ingredients:</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[‘Flour’, ‘Eggs’]”</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&lt;enter&gt;</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an ingredient name (can’t be blank)</a:t>
                      </a: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at least two ingredients”</a:t>
                      </a:r>
                    </a:p>
                  </a:txBody>
                  <a:tcPr marL="121900" marR="121900" marT="121900" marB="121900"/>
                </a:tc>
                <a:extLst>
                  <a:ext uri="{0D108BD9-81ED-4DB2-BD59-A6C34878D82A}">
                    <a16:rowId xmlns:a16="http://schemas.microsoft.com/office/drawing/2014/main" val="1871742931"/>
                  </a:ext>
                </a:extLst>
              </a:tr>
            </a:tbl>
          </a:graphicData>
        </a:graphic>
      </p:graphicFrame>
      <p:sp>
        <p:nvSpPr>
          <p:cNvPr id="5" name="TextBox 4">
            <a:extLst>
              <a:ext uri="{FF2B5EF4-FFF2-40B4-BE49-F238E27FC236}">
                <a16:creationId xmlns:a16="http://schemas.microsoft.com/office/drawing/2014/main" id="{2FBB3DB1-C026-4EC6-B53C-528EF25B7A64}"/>
              </a:ext>
            </a:extLst>
          </p:cNvPr>
          <p:cNvSpPr txBox="1"/>
          <p:nvPr/>
        </p:nvSpPr>
        <p:spPr>
          <a:xfrm>
            <a:off x="1047402" y="1777831"/>
            <a:ext cx="10097192" cy="369332"/>
          </a:xfrm>
          <a:prstGeom prst="rect">
            <a:avLst/>
          </a:prstGeom>
          <a:noFill/>
        </p:spPr>
        <p:txBody>
          <a:bodyPr wrap="square" rtlCol="0">
            <a:spAutoFit/>
          </a:bodyPr>
          <a:lstStyle/>
          <a:p>
            <a:r>
              <a:rPr lang="en-NZ" b="1" dirty="0">
                <a:latin typeface="Bahnschrift Light" panose="020B0502040204020203" pitchFamily="34" charset="0"/>
              </a:rPr>
              <a:t>Expected Input: this is text input so no test for invalid input</a:t>
            </a:r>
          </a:p>
        </p:txBody>
      </p:sp>
    </p:spTree>
    <p:extLst>
      <p:ext uri="{BB962C8B-B14F-4D97-AF65-F5344CB8AC3E}">
        <p14:creationId xmlns:p14="http://schemas.microsoft.com/office/powerpoint/2010/main" val="3378407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4 - Test (list_of_ingredients)</a:t>
            </a:r>
            <a:endParaRPr dirty="0"/>
          </a:p>
        </p:txBody>
      </p:sp>
      <p:pic>
        <p:nvPicPr>
          <p:cNvPr id="3" name="Picture 2">
            <a:extLst>
              <a:ext uri="{FF2B5EF4-FFF2-40B4-BE49-F238E27FC236}">
                <a16:creationId xmlns:a16="http://schemas.microsoft.com/office/drawing/2014/main" id="{B9C237F7-6B4F-4617-9658-775437168D75}"/>
              </a:ext>
            </a:extLst>
          </p:cNvPr>
          <p:cNvPicPr>
            <a:picLocks noChangeAspect="1"/>
          </p:cNvPicPr>
          <p:nvPr/>
        </p:nvPicPr>
        <p:blipFill>
          <a:blip r:embed="rId3"/>
          <a:stretch>
            <a:fillRect/>
          </a:stretch>
        </p:blipFill>
        <p:spPr>
          <a:xfrm>
            <a:off x="3055292" y="1487109"/>
            <a:ext cx="5440653" cy="1970795"/>
          </a:xfrm>
          <a:prstGeom prst="rect">
            <a:avLst/>
          </a:prstGeom>
        </p:spPr>
      </p:pic>
      <p:grpSp>
        <p:nvGrpSpPr>
          <p:cNvPr id="52" name="Group 51">
            <a:extLst>
              <a:ext uri="{FF2B5EF4-FFF2-40B4-BE49-F238E27FC236}">
                <a16:creationId xmlns:a16="http://schemas.microsoft.com/office/drawing/2014/main" id="{1104B8E3-46C5-4B4A-BF12-597040E0262B}"/>
              </a:ext>
            </a:extLst>
          </p:cNvPr>
          <p:cNvGrpSpPr/>
          <p:nvPr/>
        </p:nvGrpSpPr>
        <p:grpSpPr>
          <a:xfrm>
            <a:off x="415600" y="3891017"/>
            <a:ext cx="4799890" cy="1760218"/>
            <a:chOff x="975728" y="4107181"/>
            <a:chExt cx="4799890" cy="1760218"/>
          </a:xfrm>
        </p:grpSpPr>
        <p:pic>
          <p:nvPicPr>
            <p:cNvPr id="5" name="Picture 4">
              <a:extLst>
                <a:ext uri="{FF2B5EF4-FFF2-40B4-BE49-F238E27FC236}">
                  <a16:creationId xmlns:a16="http://schemas.microsoft.com/office/drawing/2014/main" id="{7AE2FA2C-16DF-4AAB-96A5-80F60613534A}"/>
                </a:ext>
              </a:extLst>
            </p:cNvPr>
            <p:cNvPicPr>
              <a:picLocks noChangeAspect="1"/>
            </p:cNvPicPr>
            <p:nvPr/>
          </p:nvPicPr>
          <p:blipFill>
            <a:blip r:embed="rId4"/>
            <a:stretch>
              <a:fillRect/>
            </a:stretch>
          </p:blipFill>
          <p:spPr>
            <a:xfrm>
              <a:off x="975728" y="4107181"/>
              <a:ext cx="4799890" cy="1760218"/>
            </a:xfrm>
            <a:prstGeom prst="rect">
              <a:avLst/>
            </a:prstGeom>
          </p:spPr>
        </p:pic>
        <p:sp>
          <p:nvSpPr>
            <p:cNvPr id="46" name="Rectangle 45">
              <a:extLst>
                <a:ext uri="{FF2B5EF4-FFF2-40B4-BE49-F238E27FC236}">
                  <a16:creationId xmlns:a16="http://schemas.microsoft.com/office/drawing/2014/main" id="{67F4F862-C4F4-4493-B5E5-7136D3433D71}"/>
                </a:ext>
              </a:extLst>
            </p:cNvPr>
            <p:cNvSpPr/>
            <p:nvPr/>
          </p:nvSpPr>
          <p:spPr>
            <a:xfrm>
              <a:off x="1006208" y="4333874"/>
              <a:ext cx="4724400" cy="1152526"/>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7" name="TextBox 46">
              <a:extLst>
                <a:ext uri="{FF2B5EF4-FFF2-40B4-BE49-F238E27FC236}">
                  <a16:creationId xmlns:a16="http://schemas.microsoft.com/office/drawing/2014/main" id="{80AAB26E-2EA6-4897-B060-E6CF67DE1094}"/>
                </a:ext>
              </a:extLst>
            </p:cNvPr>
            <p:cNvSpPr txBox="1"/>
            <p:nvPr/>
          </p:nvSpPr>
          <p:spPr>
            <a:xfrm>
              <a:off x="4456898" y="5405734"/>
              <a:ext cx="1296215" cy="461665"/>
            </a:xfrm>
            <a:prstGeom prst="rect">
              <a:avLst/>
            </a:prstGeom>
            <a:solidFill>
              <a:srgbClr val="94EC94"/>
            </a:solidFill>
          </p:spPr>
          <p:txBody>
            <a:bodyPr wrap="square" rtlCol="0">
              <a:spAutoFit/>
            </a:bodyPr>
            <a:lstStyle/>
            <a:p>
              <a:pPr algn="ctr"/>
              <a:r>
                <a:rPr lang="en-NZ" sz="1200" dirty="0"/>
                <a:t>Code works for expected values</a:t>
              </a:r>
            </a:p>
          </p:txBody>
        </p:sp>
      </p:grpSp>
      <p:grpSp>
        <p:nvGrpSpPr>
          <p:cNvPr id="53" name="Group 52">
            <a:extLst>
              <a:ext uri="{FF2B5EF4-FFF2-40B4-BE49-F238E27FC236}">
                <a16:creationId xmlns:a16="http://schemas.microsoft.com/office/drawing/2014/main" id="{9D7E0D64-E2B0-4E1D-BC32-05F64045BC47}"/>
              </a:ext>
            </a:extLst>
          </p:cNvPr>
          <p:cNvGrpSpPr/>
          <p:nvPr/>
        </p:nvGrpSpPr>
        <p:grpSpPr>
          <a:xfrm>
            <a:off x="5440680" y="3853733"/>
            <a:ext cx="4799890" cy="2602166"/>
            <a:chOff x="6553742" y="4104651"/>
            <a:chExt cx="4799890" cy="2602166"/>
          </a:xfrm>
        </p:grpSpPr>
        <p:pic>
          <p:nvPicPr>
            <p:cNvPr id="51" name="Picture 50">
              <a:extLst>
                <a:ext uri="{FF2B5EF4-FFF2-40B4-BE49-F238E27FC236}">
                  <a16:creationId xmlns:a16="http://schemas.microsoft.com/office/drawing/2014/main" id="{0F6090C7-E9F1-4DB1-836C-41E6D536F186}"/>
                </a:ext>
              </a:extLst>
            </p:cNvPr>
            <p:cNvPicPr>
              <a:picLocks noChangeAspect="1"/>
            </p:cNvPicPr>
            <p:nvPr/>
          </p:nvPicPr>
          <p:blipFill>
            <a:blip r:embed="rId5"/>
            <a:stretch>
              <a:fillRect/>
            </a:stretch>
          </p:blipFill>
          <p:spPr>
            <a:xfrm>
              <a:off x="6553742" y="4104651"/>
              <a:ext cx="4799890" cy="2602166"/>
            </a:xfrm>
            <a:prstGeom prst="rect">
              <a:avLst/>
            </a:prstGeom>
          </p:spPr>
        </p:pic>
        <p:sp>
          <p:nvSpPr>
            <p:cNvPr id="25" name="Rectangle 24">
              <a:extLst>
                <a:ext uri="{FF2B5EF4-FFF2-40B4-BE49-F238E27FC236}">
                  <a16:creationId xmlns:a16="http://schemas.microsoft.com/office/drawing/2014/main" id="{3DC83FE0-0CEF-4DE0-B145-317E87B294A4}"/>
                </a:ext>
              </a:extLst>
            </p:cNvPr>
            <p:cNvSpPr/>
            <p:nvPr/>
          </p:nvSpPr>
          <p:spPr>
            <a:xfrm>
              <a:off x="6590217" y="4356736"/>
              <a:ext cx="4726940" cy="41186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9" name="Rectangle 48">
              <a:extLst>
                <a:ext uri="{FF2B5EF4-FFF2-40B4-BE49-F238E27FC236}">
                  <a16:creationId xmlns:a16="http://schemas.microsoft.com/office/drawing/2014/main" id="{B86AC603-0F5F-449A-B0A6-277AB0D819F6}"/>
                </a:ext>
              </a:extLst>
            </p:cNvPr>
            <p:cNvSpPr/>
            <p:nvPr/>
          </p:nvSpPr>
          <p:spPr>
            <a:xfrm>
              <a:off x="6590217" y="4804093"/>
              <a:ext cx="4726940" cy="601641"/>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0" name="Rectangle 49">
              <a:extLst>
                <a:ext uri="{FF2B5EF4-FFF2-40B4-BE49-F238E27FC236}">
                  <a16:creationId xmlns:a16="http://schemas.microsoft.com/office/drawing/2014/main" id="{BE90CEE9-7668-43BB-942D-3E45B32AE5DF}"/>
                </a:ext>
              </a:extLst>
            </p:cNvPr>
            <p:cNvSpPr/>
            <p:nvPr/>
          </p:nvSpPr>
          <p:spPr>
            <a:xfrm>
              <a:off x="6590217" y="5442248"/>
              <a:ext cx="4726940" cy="874223"/>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6" name="TextBox 55">
            <a:extLst>
              <a:ext uri="{FF2B5EF4-FFF2-40B4-BE49-F238E27FC236}">
                <a16:creationId xmlns:a16="http://schemas.microsoft.com/office/drawing/2014/main" id="{9488C722-A3EA-49AF-BC02-D88C98CAFFEC}"/>
              </a:ext>
            </a:extLst>
          </p:cNvPr>
          <p:cNvSpPr txBox="1"/>
          <p:nvPr/>
        </p:nvSpPr>
        <p:spPr>
          <a:xfrm>
            <a:off x="10219380" y="4087700"/>
            <a:ext cx="1296215" cy="461665"/>
          </a:xfrm>
          <a:prstGeom prst="rect">
            <a:avLst/>
          </a:prstGeom>
          <a:solidFill>
            <a:srgbClr val="E494EC"/>
          </a:solidFill>
        </p:spPr>
        <p:txBody>
          <a:bodyPr wrap="square" rtlCol="0">
            <a:spAutoFit/>
          </a:bodyPr>
          <a:lstStyle/>
          <a:p>
            <a:pPr algn="ctr"/>
            <a:r>
              <a:rPr lang="en-NZ" sz="1200" dirty="0"/>
              <a:t>Does not allow blank ingredient</a:t>
            </a:r>
          </a:p>
        </p:txBody>
      </p:sp>
      <p:sp>
        <p:nvSpPr>
          <p:cNvPr id="57" name="TextBox 56">
            <a:extLst>
              <a:ext uri="{FF2B5EF4-FFF2-40B4-BE49-F238E27FC236}">
                <a16:creationId xmlns:a16="http://schemas.microsoft.com/office/drawing/2014/main" id="{ADF0B02D-A305-4133-9837-FEF64DF55223}"/>
              </a:ext>
            </a:extLst>
          </p:cNvPr>
          <p:cNvSpPr txBox="1"/>
          <p:nvPr/>
        </p:nvSpPr>
        <p:spPr>
          <a:xfrm>
            <a:off x="10218972" y="4536830"/>
            <a:ext cx="1296215" cy="646331"/>
          </a:xfrm>
          <a:prstGeom prst="rect">
            <a:avLst/>
          </a:prstGeom>
          <a:solidFill>
            <a:srgbClr val="EDD593"/>
          </a:solidFill>
        </p:spPr>
        <p:txBody>
          <a:bodyPr wrap="square" rtlCol="0">
            <a:spAutoFit/>
          </a:bodyPr>
          <a:lstStyle/>
          <a:p>
            <a:pPr algn="ctr"/>
            <a:r>
              <a:rPr lang="en-NZ" sz="1200" dirty="0"/>
              <a:t>Checks that recipe has more than 1 ingredient</a:t>
            </a:r>
          </a:p>
        </p:txBody>
      </p:sp>
      <p:sp>
        <p:nvSpPr>
          <p:cNvPr id="58" name="TextBox 57">
            <a:extLst>
              <a:ext uri="{FF2B5EF4-FFF2-40B4-BE49-F238E27FC236}">
                <a16:creationId xmlns:a16="http://schemas.microsoft.com/office/drawing/2014/main" id="{3A8DC86C-412E-491F-A876-2FA3FC11FD57}"/>
              </a:ext>
            </a:extLst>
          </p:cNvPr>
          <p:cNvSpPr txBox="1"/>
          <p:nvPr/>
        </p:nvSpPr>
        <p:spPr>
          <a:xfrm>
            <a:off x="10223999" y="5174271"/>
            <a:ext cx="1296215" cy="461665"/>
          </a:xfrm>
          <a:prstGeom prst="rect">
            <a:avLst/>
          </a:prstGeom>
          <a:solidFill>
            <a:srgbClr val="9BD3EF"/>
          </a:solidFill>
        </p:spPr>
        <p:txBody>
          <a:bodyPr wrap="square" rtlCol="0">
            <a:spAutoFit/>
          </a:bodyPr>
          <a:lstStyle/>
          <a:p>
            <a:pPr algn="ctr"/>
            <a:r>
              <a:rPr lang="en-NZ" sz="1200" dirty="0"/>
              <a:t>Final list does not contain exit code</a:t>
            </a:r>
          </a:p>
        </p:txBody>
      </p:sp>
    </p:spTree>
    <p:extLst>
      <p:ext uri="{BB962C8B-B14F-4D97-AF65-F5344CB8AC3E}">
        <p14:creationId xmlns:p14="http://schemas.microsoft.com/office/powerpoint/2010/main" val="3645264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a:extLst>
              <a:ext uri="{FF2B5EF4-FFF2-40B4-BE49-F238E27FC236}">
                <a16:creationId xmlns:a16="http://schemas.microsoft.com/office/drawing/2014/main" id="{9C83FC93-43D2-49D8-A66A-1BCB969DAB02}"/>
              </a:ext>
            </a:extLst>
          </p:cNvPr>
          <p:cNvPicPr>
            <a:picLocks noChangeAspect="1"/>
          </p:cNvPicPr>
          <p:nvPr/>
        </p:nvPicPr>
        <p:blipFill>
          <a:blip r:embed="rId3"/>
          <a:stretch>
            <a:fillRect/>
          </a:stretch>
        </p:blipFill>
        <p:spPr>
          <a:xfrm>
            <a:off x="2790363" y="1280252"/>
            <a:ext cx="6611273" cy="4896533"/>
          </a:xfrm>
          <a:prstGeom prst="rect">
            <a:avLst/>
          </a:prstGeom>
        </p:spPr>
      </p:pic>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5 (Trello screenshot)</a:t>
            </a:r>
            <a:endParaRPr dirty="0"/>
          </a:p>
        </p:txBody>
      </p:sp>
      <p:sp>
        <p:nvSpPr>
          <p:cNvPr id="5" name="Rectangle: Rounded Corners 4">
            <a:extLst>
              <a:ext uri="{FF2B5EF4-FFF2-40B4-BE49-F238E27FC236}">
                <a16:creationId xmlns:a16="http://schemas.microsoft.com/office/drawing/2014/main" id="{C3A2AEF4-26CB-43CA-ACEB-E02FCC3850B2}"/>
              </a:ext>
            </a:extLst>
          </p:cNvPr>
          <p:cNvSpPr/>
          <p:nvPr/>
        </p:nvSpPr>
        <p:spPr>
          <a:xfrm>
            <a:off x="6177439" y="1420368"/>
            <a:ext cx="3037413" cy="404164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2875707" y="4269400"/>
            <a:ext cx="3037413" cy="34747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54224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593367"/>
            <a:ext cx="11152415" cy="763600"/>
          </a:xfrm>
          <a:prstGeom prst="rect">
            <a:avLst/>
          </a:prstGeom>
        </p:spPr>
        <p:txBody>
          <a:bodyPr spcFirstLastPara="1" vert="horz" wrap="square" lIns="121900" tIns="121900" rIns="121900" bIns="121900" rtlCol="0" anchor="t" anchorCtr="0">
            <a:noAutofit/>
          </a:bodyPr>
          <a:lstStyle/>
          <a:p>
            <a:r>
              <a:rPr lang="en" dirty="0"/>
              <a:t>Component 5 - Test Plan 1</a:t>
            </a:r>
            <a:endParaRPr dirty="0"/>
          </a:p>
        </p:txBody>
      </p:sp>
      <p:graphicFrame>
        <p:nvGraphicFramePr>
          <p:cNvPr id="92" name="Google Shape;92;p19"/>
          <p:cNvGraphicFramePr/>
          <p:nvPr>
            <p:extLst>
              <p:ext uri="{D42A27DB-BD31-4B8C-83A1-F6EECF244321}">
                <p14:modId xmlns:p14="http://schemas.microsoft.com/office/powerpoint/2010/main" val="142159639"/>
              </p:ext>
            </p:extLst>
          </p:nvPr>
        </p:nvGraphicFramePr>
        <p:xfrm>
          <a:off x="1537243" y="2290443"/>
          <a:ext cx="9117509" cy="2377360"/>
        </p:xfrm>
        <a:graphic>
          <a:graphicData uri="http://schemas.openxmlformats.org/drawingml/2006/table">
            <a:tbl>
              <a:tblPr>
                <a:noFill/>
              </a:tblPr>
              <a:tblGrid>
                <a:gridCol w="3229629">
                  <a:extLst>
                    <a:ext uri="{9D8B030D-6E8A-4147-A177-3AD203B41FA5}">
                      <a16:colId xmlns:a16="http://schemas.microsoft.com/office/drawing/2014/main" val="20000"/>
                    </a:ext>
                  </a:extLst>
                </a:gridCol>
                <a:gridCol w="588788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Scale Factor = 2</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1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3 Eggs</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r>
                        <a:rPr lang="en-NZ" sz="2000" i="1" kern="1200" dirty="0">
                          <a:solidFill>
                            <a:schemeClr val="tx1"/>
                          </a:solidFill>
                          <a:latin typeface="Bahnschrift Light" panose="020B0502040204020203" pitchFamily="34" charset="0"/>
                          <a:ea typeface="+mn-ea"/>
                          <a:cs typeface="+mn-cs"/>
                        </a:rPr>
                        <a:t>&lt;&lt; Note: will incorporate number checker later &gt;&gt;</a:t>
                      </a: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2.0 units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6.0 units Eggs</a:t>
                      </a:r>
                    </a:p>
                  </a:txBody>
                  <a:tcPr marL="121900" marR="121900" marT="121900" marB="121900"/>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2FBB3DB1-C026-4EC6-B53C-528EF25B7A64}"/>
              </a:ext>
            </a:extLst>
          </p:cNvPr>
          <p:cNvSpPr txBox="1"/>
          <p:nvPr/>
        </p:nvSpPr>
        <p:spPr>
          <a:xfrm>
            <a:off x="1047402" y="1777831"/>
            <a:ext cx="10097192"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spTree>
    <p:extLst>
      <p:ext uri="{BB962C8B-B14F-4D97-AF65-F5344CB8AC3E}">
        <p14:creationId xmlns:p14="http://schemas.microsoft.com/office/powerpoint/2010/main" val="11657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259080"/>
            <a:ext cx="10515600" cy="852488"/>
          </a:xfrm>
        </p:spPr>
        <p:txBody>
          <a:bodyPr/>
          <a:lstStyle/>
          <a:p>
            <a:pPr>
              <a:lnSpc>
                <a:spcPct val="115000"/>
              </a:lnSpc>
              <a:spcAft>
                <a:spcPts val="0"/>
              </a:spcAft>
            </a:pPr>
            <a:r>
              <a:rPr lang="en-NZ" b="1" dirty="0"/>
              <a:t>Relevant Implications:</a:t>
            </a:r>
          </a:p>
        </p:txBody>
      </p:sp>
      <p:sp>
        <p:nvSpPr>
          <p:cNvPr id="3" name="Rectangle 2">
            <a:extLst>
              <a:ext uri="{FF2B5EF4-FFF2-40B4-BE49-F238E27FC236}">
                <a16:creationId xmlns:a16="http://schemas.microsoft.com/office/drawing/2014/main" id="{58DD00F9-2344-45F4-B745-B1FF6594539B}"/>
              </a:ext>
            </a:extLst>
          </p:cNvPr>
          <p:cNvSpPr/>
          <p:nvPr/>
        </p:nvSpPr>
        <p:spPr>
          <a:xfrm>
            <a:off x="838200" y="869443"/>
            <a:ext cx="8989194" cy="708912"/>
          </a:xfrm>
          <a:prstGeom prst="rect">
            <a:avLst/>
          </a:prstGeom>
        </p:spPr>
        <p:txBody>
          <a:bodyPr wrap="square">
            <a:spAutoFit/>
          </a:bodyPr>
          <a:lstStyle/>
          <a:p>
            <a:pPr>
              <a:lnSpc>
                <a:spcPct val="115000"/>
              </a:lnSpc>
              <a:spcAft>
                <a:spcPts val="0"/>
              </a:spcAft>
            </a:pPr>
            <a:r>
              <a:rPr lang="en-NZ" dirty="0"/>
              <a:t>Explain the relevant implications here.  </a:t>
            </a:r>
          </a:p>
          <a:p>
            <a:pPr>
              <a:lnSpc>
                <a:spcPct val="115000"/>
              </a:lnSpc>
              <a:spcAft>
                <a:spcPts val="0"/>
              </a:spcAft>
            </a:pPr>
            <a:r>
              <a:rPr lang="en-NZ" dirty="0"/>
              <a:t>Then as you develop your code, discuss how the implications are being Addressed.</a:t>
            </a:r>
            <a:endParaRPr lang="en-NZ" dirty="0">
              <a:latin typeface="Arial" panose="020B0604020202020204" pitchFamily="34" charset="0"/>
              <a:ea typeface="Arial" panose="020B0604020202020204" pitchFamily="34" charset="0"/>
            </a:endParaRPr>
          </a:p>
        </p:txBody>
      </p:sp>
      <p:graphicFrame>
        <p:nvGraphicFramePr>
          <p:cNvPr id="4" name="Table 4">
            <a:extLst>
              <a:ext uri="{FF2B5EF4-FFF2-40B4-BE49-F238E27FC236}">
                <a16:creationId xmlns:a16="http://schemas.microsoft.com/office/drawing/2014/main" id="{C21DC4D6-EED6-45AF-B001-0242E6E65590}"/>
              </a:ext>
            </a:extLst>
          </p:cNvPr>
          <p:cNvGraphicFramePr>
            <a:graphicFrameLocks noGrp="1"/>
          </p:cNvGraphicFramePr>
          <p:nvPr>
            <p:extLst>
              <p:ext uri="{D42A27DB-BD31-4B8C-83A1-F6EECF244321}">
                <p14:modId xmlns:p14="http://schemas.microsoft.com/office/powerpoint/2010/main" val="134112633"/>
              </p:ext>
            </p:extLst>
          </p:nvPr>
        </p:nvGraphicFramePr>
        <p:xfrm>
          <a:off x="338743" y="1721931"/>
          <a:ext cx="11514513" cy="5029200"/>
        </p:xfrm>
        <a:graphic>
          <a:graphicData uri="http://schemas.openxmlformats.org/drawingml/2006/table">
            <a:tbl>
              <a:tblPr firstRow="1" bandRow="1">
                <a:tableStyleId>{5C22544A-7EE6-4342-B048-85BDC9FD1C3A}</a:tableStyleId>
              </a:tblPr>
              <a:tblGrid>
                <a:gridCol w="2361951">
                  <a:extLst>
                    <a:ext uri="{9D8B030D-6E8A-4147-A177-3AD203B41FA5}">
                      <a16:colId xmlns:a16="http://schemas.microsoft.com/office/drawing/2014/main" val="23401027"/>
                    </a:ext>
                  </a:extLst>
                </a:gridCol>
                <a:gridCol w="9152562">
                  <a:extLst>
                    <a:ext uri="{9D8B030D-6E8A-4147-A177-3AD203B41FA5}">
                      <a16:colId xmlns:a16="http://schemas.microsoft.com/office/drawing/2014/main" val="3574519150"/>
                    </a:ext>
                  </a:extLst>
                </a:gridCol>
              </a:tblGrid>
              <a:tr h="1111933">
                <a:tc>
                  <a:txBody>
                    <a:bodyPr/>
                    <a:lstStyle/>
                    <a:p>
                      <a:r>
                        <a:rPr lang="en-NZ" b="0" dirty="0">
                          <a:solidFill>
                            <a:schemeClr val="tx1"/>
                          </a:solidFill>
                          <a:latin typeface="Bahnschrift Light" panose="020B0502040204020203" pitchFamily="34" charset="0"/>
                        </a:rPr>
                        <a:t>Functionality</a:t>
                      </a:r>
                    </a:p>
                  </a:txBody>
                  <a:tcPr>
                    <a:solidFill>
                      <a:srgbClr val="D8F8D8"/>
                    </a:solidFill>
                  </a:tcPr>
                </a:tc>
                <a:tc>
                  <a:txBody>
                    <a:bodyPr/>
                    <a:lstStyle/>
                    <a:p>
                      <a:r>
                        <a:rPr lang="en-NZ" b="0" dirty="0">
                          <a:solidFill>
                            <a:schemeClr val="tx1"/>
                          </a:solidFill>
                          <a:latin typeface="Bahnschrift Light" panose="020B0502040204020203" pitchFamily="34" charset="0"/>
                        </a:rPr>
                        <a:t>Involves ensuring that the recipe moderniser allows users to enter ingredients for a given recipe and the program will correctly scale the ingredients and change the amounts into grams (where possible) and millimetres where it is not possible to convert to grams.</a:t>
                      </a:r>
                    </a:p>
                  </a:txBody>
                  <a:tcPr>
                    <a:solidFill>
                      <a:srgbClr val="D8F8D8"/>
                    </a:solidFill>
                  </a:tcPr>
                </a:tc>
                <a:extLst>
                  <a:ext uri="{0D108BD9-81ED-4DB2-BD59-A6C34878D82A}">
                    <a16:rowId xmlns:a16="http://schemas.microsoft.com/office/drawing/2014/main" val="3346209278"/>
                  </a:ext>
                </a:extLst>
              </a:tr>
              <a:tr h="1111933">
                <a:tc>
                  <a:txBody>
                    <a:bodyPr/>
                    <a:lstStyle/>
                    <a:p>
                      <a:r>
                        <a:rPr lang="en-NZ" b="0" dirty="0">
                          <a:solidFill>
                            <a:schemeClr val="tx1"/>
                          </a:solidFill>
                          <a:latin typeface="Bahnschrift Light" panose="020B0502040204020203" pitchFamily="34" charset="0"/>
                        </a:rPr>
                        <a:t>Usability</a:t>
                      </a:r>
                    </a:p>
                  </a:txBody>
                  <a:tcPr>
                    <a:solidFill>
                      <a:srgbClr val="F8F0D8"/>
                    </a:solidFill>
                  </a:tcPr>
                </a:tc>
                <a:tc>
                  <a:txBody>
                    <a:bodyPr/>
                    <a:lstStyle/>
                    <a:p>
                      <a:r>
                        <a:rPr lang="en-NZ" b="0" dirty="0">
                          <a:solidFill>
                            <a:schemeClr val="tx1"/>
                          </a:solidFill>
                          <a:latin typeface="Bahnschrift Light" panose="020B0502040204020203" pitchFamily="34" charset="0"/>
                        </a:rPr>
                        <a:t>Involves making it possible for people to use an outcome without needing to ask for help. For my recipe moderniser, this would mean that the user can easily input ingredient amounts (and units), and invalid inputs are not allowed. This would make the program less frustrating to use</a:t>
                      </a:r>
                    </a:p>
                  </a:txBody>
                  <a:tcPr>
                    <a:solidFill>
                      <a:srgbClr val="F8F0D8"/>
                    </a:solidFill>
                  </a:tcPr>
                </a:tc>
                <a:extLst>
                  <a:ext uri="{0D108BD9-81ED-4DB2-BD59-A6C34878D82A}">
                    <a16:rowId xmlns:a16="http://schemas.microsoft.com/office/drawing/2014/main" val="1489857100"/>
                  </a:ext>
                </a:extLst>
              </a:tr>
              <a:tr h="1111933">
                <a:tc>
                  <a:txBody>
                    <a:bodyPr/>
                    <a:lstStyle/>
                    <a:p>
                      <a:r>
                        <a:rPr lang="en-NZ" b="0" dirty="0">
                          <a:solidFill>
                            <a:schemeClr val="tx1"/>
                          </a:solidFill>
                          <a:latin typeface="Bahnschrift Light" panose="020B0502040204020203" pitchFamily="34" charset="0"/>
                        </a:rPr>
                        <a:t>Accessibility</a:t>
                      </a:r>
                    </a:p>
                  </a:txBody>
                  <a:tcPr>
                    <a:solidFill>
                      <a:srgbClr val="D8F8D8"/>
                    </a:solidFill>
                  </a:tcPr>
                </a:tc>
                <a:tc>
                  <a:txBody>
                    <a:bodyPr/>
                    <a:lstStyle/>
                    <a:p>
                      <a:r>
                        <a:rPr lang="en-NZ" b="0" dirty="0">
                          <a:solidFill>
                            <a:schemeClr val="tx1"/>
                          </a:solidFill>
                          <a:latin typeface="Bahnschrift Light" panose="020B0502040204020203" pitchFamily="34" charset="0"/>
                        </a:rPr>
                        <a:t>Means ensuring that all users can access the outcome and its content. One issue with sharing Python programs is that if the program is simply uploaded to a web server / shared via email, users would need to install Python to be able to use it. We can overcome this limitation by making the code available through a web platform like repl.it</a:t>
                      </a:r>
                    </a:p>
                  </a:txBody>
                  <a:tcPr>
                    <a:solidFill>
                      <a:srgbClr val="D8F8D8"/>
                    </a:solidFill>
                  </a:tcPr>
                </a:tc>
                <a:extLst>
                  <a:ext uri="{0D108BD9-81ED-4DB2-BD59-A6C34878D82A}">
                    <a16:rowId xmlns:a16="http://schemas.microsoft.com/office/drawing/2014/main" val="2258825541"/>
                  </a:ext>
                </a:extLst>
              </a:tr>
              <a:tr h="1111933">
                <a:tc>
                  <a:txBody>
                    <a:bodyPr/>
                    <a:lstStyle/>
                    <a:p>
                      <a:r>
                        <a:rPr lang="en-NZ" b="0" dirty="0">
                          <a:solidFill>
                            <a:schemeClr val="tx1"/>
                          </a:solidFill>
                          <a:latin typeface="Bahnschrift Light" panose="020B0502040204020203" pitchFamily="34" charset="0"/>
                        </a:rPr>
                        <a:t>Social Implications</a:t>
                      </a:r>
                    </a:p>
                  </a:txBody>
                  <a:tcPr>
                    <a:solidFill>
                      <a:srgbClr val="F8F0D8"/>
                    </a:solidFill>
                  </a:tcPr>
                </a:tc>
                <a:tc>
                  <a:txBody>
                    <a:bodyPr/>
                    <a:lstStyle/>
                    <a:p>
                      <a:r>
                        <a:rPr lang="en-NZ" b="0" dirty="0">
                          <a:solidFill>
                            <a:schemeClr val="tx1"/>
                          </a:solidFill>
                          <a:latin typeface="Bahnschrift Light" panose="020B0502040204020203" pitchFamily="34" charset="0"/>
                        </a:rPr>
                        <a:t>Relate to how our outcome might affect society as a whole. In the case of the recipe moderniser, it is hoped that the program will benefit most communities as it should make it easy to share recipes and will hopefully encourage users to cook food at home (which is often cheaper and more healthy compared with other options).</a:t>
                      </a:r>
                    </a:p>
                  </a:txBody>
                  <a:tcPr>
                    <a:solidFill>
                      <a:srgbClr val="F8F0D8"/>
                    </a:solidFill>
                  </a:tcPr>
                </a:tc>
                <a:extLst>
                  <a:ext uri="{0D108BD9-81ED-4DB2-BD59-A6C34878D82A}">
                    <a16:rowId xmlns:a16="http://schemas.microsoft.com/office/drawing/2014/main" val="2061824077"/>
                  </a:ext>
                </a:extLst>
              </a:tr>
            </a:tbl>
          </a:graphicData>
        </a:graphic>
      </p:graphicFrame>
    </p:spTree>
    <p:extLst>
      <p:ext uri="{BB962C8B-B14F-4D97-AF65-F5344CB8AC3E}">
        <p14:creationId xmlns:p14="http://schemas.microsoft.com/office/powerpoint/2010/main" val="215845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5 – Test 1</a:t>
            </a:r>
            <a:endParaRPr dirty="0"/>
          </a:p>
        </p:txBody>
      </p:sp>
      <p:grpSp>
        <p:nvGrpSpPr>
          <p:cNvPr id="31" name="Group 30">
            <a:extLst>
              <a:ext uri="{FF2B5EF4-FFF2-40B4-BE49-F238E27FC236}">
                <a16:creationId xmlns:a16="http://schemas.microsoft.com/office/drawing/2014/main" id="{4F3C29A5-2E8F-436C-9345-B6EF1327D533}"/>
              </a:ext>
            </a:extLst>
          </p:cNvPr>
          <p:cNvGrpSpPr/>
          <p:nvPr/>
        </p:nvGrpSpPr>
        <p:grpSpPr>
          <a:xfrm>
            <a:off x="151998" y="1804761"/>
            <a:ext cx="11888003" cy="3248478"/>
            <a:chOff x="151998" y="1804761"/>
            <a:chExt cx="11888003" cy="3248478"/>
          </a:xfrm>
        </p:grpSpPr>
        <p:pic>
          <p:nvPicPr>
            <p:cNvPr id="4" name="Picture 3">
              <a:extLst>
                <a:ext uri="{FF2B5EF4-FFF2-40B4-BE49-F238E27FC236}">
                  <a16:creationId xmlns:a16="http://schemas.microsoft.com/office/drawing/2014/main" id="{A4776EBF-A907-433A-BAFF-CC22B77D959D}"/>
                </a:ext>
              </a:extLst>
            </p:cNvPr>
            <p:cNvPicPr>
              <a:picLocks noChangeAspect="1"/>
            </p:cNvPicPr>
            <p:nvPr/>
          </p:nvPicPr>
          <p:blipFill>
            <a:blip r:embed="rId3"/>
            <a:stretch>
              <a:fillRect/>
            </a:stretch>
          </p:blipFill>
          <p:spPr>
            <a:xfrm>
              <a:off x="7724574" y="1804761"/>
              <a:ext cx="4315427" cy="3248478"/>
            </a:xfrm>
            <a:prstGeom prst="rect">
              <a:avLst/>
            </a:prstGeom>
          </p:spPr>
        </p:pic>
        <p:pic>
          <p:nvPicPr>
            <p:cNvPr id="7" name="Picture 6">
              <a:extLst>
                <a:ext uri="{FF2B5EF4-FFF2-40B4-BE49-F238E27FC236}">
                  <a16:creationId xmlns:a16="http://schemas.microsoft.com/office/drawing/2014/main" id="{C242E972-3DC5-40CD-9620-1BE8D60F2938}"/>
                </a:ext>
              </a:extLst>
            </p:cNvPr>
            <p:cNvPicPr>
              <a:picLocks noChangeAspect="1"/>
            </p:cNvPicPr>
            <p:nvPr/>
          </p:nvPicPr>
          <p:blipFill>
            <a:blip r:embed="rId4"/>
            <a:stretch>
              <a:fillRect/>
            </a:stretch>
          </p:blipFill>
          <p:spPr>
            <a:xfrm>
              <a:off x="151998" y="2530929"/>
              <a:ext cx="6581992" cy="1796142"/>
            </a:xfrm>
            <a:prstGeom prst="rect">
              <a:avLst/>
            </a:prstGeom>
          </p:spPr>
        </p:pic>
        <p:sp>
          <p:nvSpPr>
            <p:cNvPr id="20" name="Rectangle 19">
              <a:extLst>
                <a:ext uri="{FF2B5EF4-FFF2-40B4-BE49-F238E27FC236}">
                  <a16:creationId xmlns:a16="http://schemas.microsoft.com/office/drawing/2014/main" id="{AC36DEA4-CC05-42A6-9444-EB576258822D}"/>
                </a:ext>
              </a:extLst>
            </p:cNvPr>
            <p:cNvSpPr/>
            <p:nvPr/>
          </p:nvSpPr>
          <p:spPr>
            <a:xfrm>
              <a:off x="243840" y="3049906"/>
              <a:ext cx="6406896" cy="1199006"/>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Rectangle 20">
              <a:extLst>
                <a:ext uri="{FF2B5EF4-FFF2-40B4-BE49-F238E27FC236}">
                  <a16:creationId xmlns:a16="http://schemas.microsoft.com/office/drawing/2014/main" id="{6D5EFF80-54E4-4E63-AABA-028CC60FB039}"/>
                </a:ext>
              </a:extLst>
            </p:cNvPr>
            <p:cNvSpPr/>
            <p:nvPr/>
          </p:nvSpPr>
          <p:spPr>
            <a:xfrm>
              <a:off x="7724575" y="2121409"/>
              <a:ext cx="4279465" cy="2887471"/>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2" name="Straight Arrow Connector 21">
              <a:extLst>
                <a:ext uri="{FF2B5EF4-FFF2-40B4-BE49-F238E27FC236}">
                  <a16:creationId xmlns:a16="http://schemas.microsoft.com/office/drawing/2014/main" id="{3D28058D-AD15-48FD-ACBD-DF7E52D63E3D}"/>
                </a:ext>
              </a:extLst>
            </p:cNvPr>
            <p:cNvCxnSpPr>
              <a:cxnSpLocks/>
              <a:stCxn id="20" idx="3"/>
              <a:endCxn id="21" idx="1"/>
            </p:cNvCxnSpPr>
            <p:nvPr/>
          </p:nvCxnSpPr>
          <p:spPr>
            <a:xfrm flipV="1">
              <a:off x="6650736" y="3565145"/>
              <a:ext cx="1073839" cy="84264"/>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ED551BFF-A84C-4603-8AD3-B7D379A20822}"/>
              </a:ext>
            </a:extLst>
          </p:cNvPr>
          <p:cNvSpPr txBox="1"/>
          <p:nvPr/>
        </p:nvSpPr>
        <p:spPr>
          <a:xfrm>
            <a:off x="1047402" y="1777831"/>
            <a:ext cx="4918683"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spTree>
    <p:extLst>
      <p:ext uri="{BB962C8B-B14F-4D97-AF65-F5344CB8AC3E}">
        <p14:creationId xmlns:p14="http://schemas.microsoft.com/office/powerpoint/2010/main" val="390803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593367"/>
            <a:ext cx="11152415" cy="763600"/>
          </a:xfrm>
          <a:prstGeom prst="rect">
            <a:avLst/>
          </a:prstGeom>
        </p:spPr>
        <p:txBody>
          <a:bodyPr spcFirstLastPara="1" vert="horz" wrap="square" lIns="121900" tIns="121900" rIns="121900" bIns="121900" rtlCol="0" anchor="t" anchorCtr="0">
            <a:noAutofit/>
          </a:bodyPr>
          <a:lstStyle/>
          <a:p>
            <a:r>
              <a:rPr lang="en" dirty="0"/>
              <a:t>Component 5 - Test Plan 2</a:t>
            </a:r>
            <a:endParaRPr dirty="0"/>
          </a:p>
        </p:txBody>
      </p:sp>
      <p:graphicFrame>
        <p:nvGraphicFramePr>
          <p:cNvPr id="92" name="Google Shape;92;p19"/>
          <p:cNvGraphicFramePr/>
          <p:nvPr>
            <p:extLst>
              <p:ext uri="{D42A27DB-BD31-4B8C-83A1-F6EECF244321}">
                <p14:modId xmlns:p14="http://schemas.microsoft.com/office/powerpoint/2010/main" val="629149595"/>
              </p:ext>
            </p:extLst>
          </p:nvPr>
        </p:nvGraphicFramePr>
        <p:xfrm>
          <a:off x="1537243" y="2290443"/>
          <a:ext cx="9117509" cy="3291760"/>
        </p:xfrm>
        <a:graphic>
          <a:graphicData uri="http://schemas.openxmlformats.org/drawingml/2006/table">
            <a:tbl>
              <a:tblPr>
                <a:noFill/>
              </a:tblPr>
              <a:tblGrid>
                <a:gridCol w="3229629">
                  <a:extLst>
                    <a:ext uri="{9D8B030D-6E8A-4147-A177-3AD203B41FA5}">
                      <a16:colId xmlns:a16="http://schemas.microsoft.com/office/drawing/2014/main" val="20000"/>
                    </a:ext>
                  </a:extLst>
                </a:gridCol>
                <a:gridCol w="588788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Scale factor = 0.5</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xiii</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1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3 Eggs</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at least two ingredients”</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“Please enter a number more than 0”</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2000" kern="1200" dirty="0">
                          <a:solidFill>
                            <a:schemeClr val="tx1"/>
                          </a:solidFill>
                          <a:latin typeface="Bahnschrift Light" panose="020B0502040204020203" pitchFamily="34" charset="0"/>
                          <a:ea typeface="+mn-ea"/>
                          <a:cs typeface="+mn-cs"/>
                        </a:rPr>
                        <a:t>“Please enter a number, higher than 0”</a:t>
                      </a: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0.5 unit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1.5 Eggs</a:t>
                      </a:r>
                    </a:p>
                  </a:txBody>
                  <a:tcPr marL="121900" marR="121900" marT="121900" marB="121900"/>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2FBB3DB1-C026-4EC6-B53C-528EF25B7A64}"/>
              </a:ext>
            </a:extLst>
          </p:cNvPr>
          <p:cNvSpPr txBox="1"/>
          <p:nvPr/>
        </p:nvSpPr>
        <p:spPr>
          <a:xfrm>
            <a:off x="1047402" y="1777831"/>
            <a:ext cx="10097192" cy="369332"/>
          </a:xfrm>
          <a:prstGeom prst="rect">
            <a:avLst/>
          </a:prstGeom>
          <a:noFill/>
        </p:spPr>
        <p:txBody>
          <a:bodyPr wrap="square" rtlCol="0">
            <a:spAutoFit/>
          </a:bodyPr>
          <a:lstStyle/>
          <a:p>
            <a:r>
              <a:rPr lang="en-NZ" b="1" dirty="0">
                <a:latin typeface="Bahnschrift Light" panose="020B0502040204020203" pitchFamily="34" charset="0"/>
              </a:rPr>
              <a:t>Invalid Input:</a:t>
            </a:r>
          </a:p>
        </p:txBody>
      </p:sp>
    </p:spTree>
    <p:extLst>
      <p:ext uri="{BB962C8B-B14F-4D97-AF65-F5344CB8AC3E}">
        <p14:creationId xmlns:p14="http://schemas.microsoft.com/office/powerpoint/2010/main" val="139584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5 – Test 2</a:t>
            </a:r>
            <a:endParaRPr dirty="0"/>
          </a:p>
        </p:txBody>
      </p:sp>
      <p:pic>
        <p:nvPicPr>
          <p:cNvPr id="3" name="Picture 2">
            <a:extLst>
              <a:ext uri="{FF2B5EF4-FFF2-40B4-BE49-F238E27FC236}">
                <a16:creationId xmlns:a16="http://schemas.microsoft.com/office/drawing/2014/main" id="{8B955550-BF64-4F8C-95F8-E3C8EDD4E662}"/>
              </a:ext>
            </a:extLst>
          </p:cNvPr>
          <p:cNvPicPr>
            <a:picLocks noChangeAspect="1"/>
          </p:cNvPicPr>
          <p:nvPr/>
        </p:nvPicPr>
        <p:blipFill>
          <a:blip r:embed="rId3"/>
          <a:stretch>
            <a:fillRect/>
          </a:stretch>
        </p:blipFill>
        <p:spPr>
          <a:xfrm>
            <a:off x="6479894" y="1451309"/>
            <a:ext cx="4344006" cy="4525006"/>
          </a:xfrm>
          <a:prstGeom prst="rect">
            <a:avLst/>
          </a:prstGeom>
        </p:spPr>
      </p:pic>
      <p:pic>
        <p:nvPicPr>
          <p:cNvPr id="5" name="Picture 4">
            <a:extLst>
              <a:ext uri="{FF2B5EF4-FFF2-40B4-BE49-F238E27FC236}">
                <a16:creationId xmlns:a16="http://schemas.microsoft.com/office/drawing/2014/main" id="{9C680C0A-EE19-4256-BEDE-9C3D1A202CCB}"/>
              </a:ext>
            </a:extLst>
          </p:cNvPr>
          <p:cNvPicPr>
            <a:picLocks noChangeAspect="1"/>
          </p:cNvPicPr>
          <p:nvPr/>
        </p:nvPicPr>
        <p:blipFill>
          <a:blip r:embed="rId4"/>
          <a:stretch>
            <a:fillRect/>
          </a:stretch>
        </p:blipFill>
        <p:spPr>
          <a:xfrm>
            <a:off x="415600" y="2633726"/>
            <a:ext cx="5832468" cy="2160173"/>
          </a:xfrm>
          <a:prstGeom prst="rect">
            <a:avLst/>
          </a:prstGeom>
        </p:spPr>
      </p:pic>
      <p:sp>
        <p:nvSpPr>
          <p:cNvPr id="11" name="Rectangle 10">
            <a:extLst>
              <a:ext uri="{FF2B5EF4-FFF2-40B4-BE49-F238E27FC236}">
                <a16:creationId xmlns:a16="http://schemas.microsoft.com/office/drawing/2014/main" id="{EFFABA86-E497-44F2-AF2C-DBC8673B69DC}"/>
              </a:ext>
            </a:extLst>
          </p:cNvPr>
          <p:cNvSpPr/>
          <p:nvPr/>
        </p:nvSpPr>
        <p:spPr>
          <a:xfrm>
            <a:off x="6527292" y="2057400"/>
            <a:ext cx="4224528" cy="502919"/>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9" name="Rectangle 28">
            <a:extLst>
              <a:ext uri="{FF2B5EF4-FFF2-40B4-BE49-F238E27FC236}">
                <a16:creationId xmlns:a16="http://schemas.microsoft.com/office/drawing/2014/main" id="{7501525F-0525-4FE5-BB60-5481A9170CD2}"/>
              </a:ext>
            </a:extLst>
          </p:cNvPr>
          <p:cNvSpPr/>
          <p:nvPr/>
        </p:nvSpPr>
        <p:spPr>
          <a:xfrm>
            <a:off x="6527292" y="2595626"/>
            <a:ext cx="4224528" cy="502918"/>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Rectangle 29">
            <a:extLst>
              <a:ext uri="{FF2B5EF4-FFF2-40B4-BE49-F238E27FC236}">
                <a16:creationId xmlns:a16="http://schemas.microsoft.com/office/drawing/2014/main" id="{C155595E-B901-4E05-8757-03D9685F79D0}"/>
              </a:ext>
            </a:extLst>
          </p:cNvPr>
          <p:cNvSpPr/>
          <p:nvPr/>
        </p:nvSpPr>
        <p:spPr>
          <a:xfrm>
            <a:off x="6527292" y="4391723"/>
            <a:ext cx="4224528" cy="1109917"/>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5" name="Rectangle 34">
            <a:extLst>
              <a:ext uri="{FF2B5EF4-FFF2-40B4-BE49-F238E27FC236}">
                <a16:creationId xmlns:a16="http://schemas.microsoft.com/office/drawing/2014/main" id="{4FC948DF-4A03-4CA0-8710-1BCF2D989D29}"/>
              </a:ext>
            </a:extLst>
          </p:cNvPr>
          <p:cNvSpPr/>
          <p:nvPr/>
        </p:nvSpPr>
        <p:spPr>
          <a:xfrm>
            <a:off x="10454640" y="2595626"/>
            <a:ext cx="1440180" cy="502918"/>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Won’t allow zero quantities or invalid</a:t>
            </a:r>
          </a:p>
        </p:txBody>
      </p:sp>
      <p:sp>
        <p:nvSpPr>
          <p:cNvPr id="36" name="Rectangle 35">
            <a:extLst>
              <a:ext uri="{FF2B5EF4-FFF2-40B4-BE49-F238E27FC236}">
                <a16:creationId xmlns:a16="http://schemas.microsoft.com/office/drawing/2014/main" id="{BA40BAD0-5ECA-48CC-A760-5DCA9FA6726B}"/>
              </a:ext>
            </a:extLst>
          </p:cNvPr>
          <p:cNvSpPr/>
          <p:nvPr/>
        </p:nvSpPr>
        <p:spPr>
          <a:xfrm>
            <a:off x="10454640" y="4391722"/>
            <a:ext cx="1440180" cy="1109917"/>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Does allow ‘x’ to exit and produces list of scaled quantities with ingredients</a:t>
            </a:r>
          </a:p>
        </p:txBody>
      </p:sp>
      <p:sp>
        <p:nvSpPr>
          <p:cNvPr id="37" name="Rectangle 36">
            <a:extLst>
              <a:ext uri="{FF2B5EF4-FFF2-40B4-BE49-F238E27FC236}">
                <a16:creationId xmlns:a16="http://schemas.microsoft.com/office/drawing/2014/main" id="{C120A2F8-CD2E-4704-A16F-268D497B1125}"/>
              </a:ext>
            </a:extLst>
          </p:cNvPr>
          <p:cNvSpPr/>
          <p:nvPr/>
        </p:nvSpPr>
        <p:spPr>
          <a:xfrm>
            <a:off x="10454640" y="2057401"/>
            <a:ext cx="1440180" cy="502918"/>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Won’t allow less than 2 ingredients</a:t>
            </a:r>
          </a:p>
        </p:txBody>
      </p:sp>
    </p:spTree>
    <p:extLst>
      <p:ext uri="{BB962C8B-B14F-4D97-AF65-F5344CB8AC3E}">
        <p14:creationId xmlns:p14="http://schemas.microsoft.com/office/powerpoint/2010/main" val="59533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593367"/>
            <a:ext cx="11152415" cy="763600"/>
          </a:xfrm>
          <a:prstGeom prst="rect">
            <a:avLst/>
          </a:prstGeom>
        </p:spPr>
        <p:txBody>
          <a:bodyPr spcFirstLastPara="1" vert="horz" wrap="square" lIns="121900" tIns="121900" rIns="121900" bIns="121900" rtlCol="0" anchor="t" anchorCtr="0">
            <a:noAutofit/>
          </a:bodyPr>
          <a:lstStyle/>
          <a:p>
            <a:r>
              <a:rPr lang="en" dirty="0"/>
              <a:t>Component 5 - Test Plan 3</a:t>
            </a:r>
            <a:endParaRPr dirty="0"/>
          </a:p>
        </p:txBody>
      </p:sp>
      <p:graphicFrame>
        <p:nvGraphicFramePr>
          <p:cNvPr id="92" name="Google Shape;92;p19"/>
          <p:cNvGraphicFramePr/>
          <p:nvPr>
            <p:extLst>
              <p:ext uri="{D42A27DB-BD31-4B8C-83A1-F6EECF244321}">
                <p14:modId xmlns:p14="http://schemas.microsoft.com/office/powerpoint/2010/main" val="1260610183"/>
              </p:ext>
            </p:extLst>
          </p:nvPr>
        </p:nvGraphicFramePr>
        <p:xfrm>
          <a:off x="1537243" y="2290443"/>
          <a:ext cx="9117509" cy="2986960"/>
        </p:xfrm>
        <a:graphic>
          <a:graphicData uri="http://schemas.openxmlformats.org/drawingml/2006/table">
            <a:tbl>
              <a:tblPr>
                <a:noFill/>
              </a:tblPr>
              <a:tblGrid>
                <a:gridCol w="3229629">
                  <a:extLst>
                    <a:ext uri="{9D8B030D-6E8A-4147-A177-3AD203B41FA5}">
                      <a16:colId xmlns:a16="http://schemas.microsoft.com/office/drawing/2014/main" val="20000"/>
                    </a:ext>
                  </a:extLst>
                </a:gridCol>
                <a:gridCol w="588788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Scale Factor = 1/4</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4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2 Sugar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1 Butter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1 units Flour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0.5 units Sugar</a:t>
                      </a:r>
                    </a:p>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0.25 units Butter</a:t>
                      </a:r>
                    </a:p>
                  </a:txBody>
                  <a:tcPr marL="121900" marR="121900" marT="121900" marB="121900"/>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2FBB3DB1-C026-4EC6-B53C-528EF25B7A64}"/>
              </a:ext>
            </a:extLst>
          </p:cNvPr>
          <p:cNvSpPr txBox="1"/>
          <p:nvPr/>
        </p:nvSpPr>
        <p:spPr>
          <a:xfrm>
            <a:off x="1047404" y="1777831"/>
            <a:ext cx="10097192" cy="369332"/>
          </a:xfrm>
          <a:prstGeom prst="rect">
            <a:avLst/>
          </a:prstGeom>
          <a:noFill/>
        </p:spPr>
        <p:txBody>
          <a:bodyPr wrap="square" rtlCol="0">
            <a:spAutoFit/>
          </a:bodyPr>
          <a:lstStyle/>
          <a:p>
            <a:r>
              <a:rPr lang="en-NZ" b="1" dirty="0">
                <a:latin typeface="Bahnschrift Light" panose="020B0502040204020203" pitchFamily="34" charset="0"/>
              </a:rPr>
              <a:t>Testing the formatting of numbers:</a:t>
            </a:r>
          </a:p>
        </p:txBody>
      </p:sp>
    </p:spTree>
    <p:extLst>
      <p:ext uri="{BB962C8B-B14F-4D97-AF65-F5344CB8AC3E}">
        <p14:creationId xmlns:p14="http://schemas.microsoft.com/office/powerpoint/2010/main" val="177247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5 – Test 3</a:t>
            </a:r>
            <a:endParaRPr dirty="0"/>
          </a:p>
        </p:txBody>
      </p:sp>
      <p:pic>
        <p:nvPicPr>
          <p:cNvPr id="5" name="Picture 4">
            <a:extLst>
              <a:ext uri="{FF2B5EF4-FFF2-40B4-BE49-F238E27FC236}">
                <a16:creationId xmlns:a16="http://schemas.microsoft.com/office/drawing/2014/main" id="{180C36AB-59F0-40F1-AC30-EE3403EFE930}"/>
              </a:ext>
            </a:extLst>
          </p:cNvPr>
          <p:cNvPicPr>
            <a:picLocks noChangeAspect="1"/>
          </p:cNvPicPr>
          <p:nvPr/>
        </p:nvPicPr>
        <p:blipFill>
          <a:blip r:embed="rId3"/>
          <a:stretch>
            <a:fillRect/>
          </a:stretch>
        </p:blipFill>
        <p:spPr>
          <a:xfrm>
            <a:off x="415600" y="2682867"/>
            <a:ext cx="5858693" cy="1971950"/>
          </a:xfrm>
          <a:prstGeom prst="rect">
            <a:avLst/>
          </a:prstGeom>
        </p:spPr>
      </p:pic>
      <p:grpSp>
        <p:nvGrpSpPr>
          <p:cNvPr id="6" name="Group 5">
            <a:extLst>
              <a:ext uri="{FF2B5EF4-FFF2-40B4-BE49-F238E27FC236}">
                <a16:creationId xmlns:a16="http://schemas.microsoft.com/office/drawing/2014/main" id="{B4DC04A1-94A0-47F9-BF25-6B238E826A54}"/>
              </a:ext>
            </a:extLst>
          </p:cNvPr>
          <p:cNvGrpSpPr/>
          <p:nvPr/>
        </p:nvGrpSpPr>
        <p:grpSpPr>
          <a:xfrm>
            <a:off x="6408872" y="1682602"/>
            <a:ext cx="5367528" cy="3972479"/>
            <a:chOff x="6755737" y="1682602"/>
            <a:chExt cx="5367528" cy="3972479"/>
          </a:xfrm>
        </p:grpSpPr>
        <p:pic>
          <p:nvPicPr>
            <p:cNvPr id="3" name="Picture 2">
              <a:extLst>
                <a:ext uri="{FF2B5EF4-FFF2-40B4-BE49-F238E27FC236}">
                  <a16:creationId xmlns:a16="http://schemas.microsoft.com/office/drawing/2014/main" id="{8099F1B5-CC27-4328-ADDD-EC3AFA3F2992}"/>
                </a:ext>
              </a:extLst>
            </p:cNvPr>
            <p:cNvPicPr>
              <a:picLocks noChangeAspect="1"/>
            </p:cNvPicPr>
            <p:nvPr/>
          </p:nvPicPr>
          <p:blipFill>
            <a:blip r:embed="rId4"/>
            <a:stretch>
              <a:fillRect/>
            </a:stretch>
          </p:blipFill>
          <p:spPr>
            <a:xfrm>
              <a:off x="6755737" y="1682602"/>
              <a:ext cx="4286848" cy="3972479"/>
            </a:xfrm>
            <a:prstGeom prst="rect">
              <a:avLst/>
            </a:prstGeom>
          </p:spPr>
        </p:pic>
        <p:sp>
          <p:nvSpPr>
            <p:cNvPr id="7" name="Rectangle 6">
              <a:extLst>
                <a:ext uri="{FF2B5EF4-FFF2-40B4-BE49-F238E27FC236}">
                  <a16:creationId xmlns:a16="http://schemas.microsoft.com/office/drawing/2014/main" id="{4D3E2905-BC89-4A92-A2F0-23A65C443884}"/>
                </a:ext>
              </a:extLst>
            </p:cNvPr>
            <p:cNvSpPr/>
            <p:nvPr/>
          </p:nvSpPr>
          <p:spPr>
            <a:xfrm>
              <a:off x="6755737" y="1982450"/>
              <a:ext cx="4224528" cy="281066"/>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17C27071-895B-472A-9BD1-FE4363583ED7}"/>
                </a:ext>
              </a:extLst>
            </p:cNvPr>
            <p:cNvSpPr/>
            <p:nvPr/>
          </p:nvSpPr>
          <p:spPr>
            <a:xfrm>
              <a:off x="6755737" y="4095685"/>
              <a:ext cx="4224528" cy="1079713"/>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8CB68BE2-801A-4FA0-84AA-4837758EC05C}"/>
                </a:ext>
              </a:extLst>
            </p:cNvPr>
            <p:cNvSpPr/>
            <p:nvPr/>
          </p:nvSpPr>
          <p:spPr>
            <a:xfrm>
              <a:off x="10683085" y="4095685"/>
              <a:ext cx="1440180" cy="1079711"/>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Extra testing shows nicely formatted units</a:t>
              </a:r>
            </a:p>
          </p:txBody>
        </p:sp>
        <p:sp>
          <p:nvSpPr>
            <p:cNvPr id="11" name="Rectangle 10">
              <a:extLst>
                <a:ext uri="{FF2B5EF4-FFF2-40B4-BE49-F238E27FC236}">
                  <a16:creationId xmlns:a16="http://schemas.microsoft.com/office/drawing/2014/main" id="{A1594521-1FD1-418A-9A9A-A5B12A827BD4}"/>
                </a:ext>
              </a:extLst>
            </p:cNvPr>
            <p:cNvSpPr/>
            <p:nvPr/>
          </p:nvSpPr>
          <p:spPr>
            <a:xfrm>
              <a:off x="10683085" y="1982451"/>
              <a:ext cx="1440180" cy="281066"/>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Allows fractions</a:t>
              </a:r>
            </a:p>
          </p:txBody>
        </p:sp>
      </p:grpSp>
    </p:spTree>
    <p:extLst>
      <p:ext uri="{BB962C8B-B14F-4D97-AF65-F5344CB8AC3E}">
        <p14:creationId xmlns:p14="http://schemas.microsoft.com/office/powerpoint/2010/main" val="2330539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6 (Trello screenshot)</a:t>
            </a:r>
            <a:endParaRPr dirty="0"/>
          </a:p>
        </p:txBody>
      </p:sp>
      <p:grpSp>
        <p:nvGrpSpPr>
          <p:cNvPr id="7" name="Group 6">
            <a:extLst>
              <a:ext uri="{FF2B5EF4-FFF2-40B4-BE49-F238E27FC236}">
                <a16:creationId xmlns:a16="http://schemas.microsoft.com/office/drawing/2014/main" id="{3AF26C41-E23E-4D14-BA12-1E26EA1527A7}"/>
              </a:ext>
            </a:extLst>
          </p:cNvPr>
          <p:cNvGrpSpPr/>
          <p:nvPr/>
        </p:nvGrpSpPr>
        <p:grpSpPr>
          <a:xfrm>
            <a:off x="3305931" y="1555546"/>
            <a:ext cx="5571633" cy="4187341"/>
            <a:chOff x="2795127" y="1527659"/>
            <a:chExt cx="6601746" cy="4906060"/>
          </a:xfrm>
        </p:grpSpPr>
        <p:pic>
          <p:nvPicPr>
            <p:cNvPr id="3" name="Picture 2">
              <a:extLst>
                <a:ext uri="{FF2B5EF4-FFF2-40B4-BE49-F238E27FC236}">
                  <a16:creationId xmlns:a16="http://schemas.microsoft.com/office/drawing/2014/main" id="{CBF493F4-9CC5-4CBC-8059-52B2E69F2A2F}"/>
                </a:ext>
              </a:extLst>
            </p:cNvPr>
            <p:cNvPicPr>
              <a:picLocks noChangeAspect="1"/>
            </p:cNvPicPr>
            <p:nvPr/>
          </p:nvPicPr>
          <p:blipFill>
            <a:blip r:embed="rId3"/>
            <a:stretch>
              <a:fillRect/>
            </a:stretch>
          </p:blipFill>
          <p:spPr>
            <a:xfrm>
              <a:off x="2795127" y="1527659"/>
              <a:ext cx="6601746" cy="4906060"/>
            </a:xfrm>
            <a:prstGeom prst="rect">
              <a:avLst/>
            </a:prstGeom>
          </p:spPr>
        </p:pic>
        <p:sp>
          <p:nvSpPr>
            <p:cNvPr id="5" name="Rectangle: Rounded Corners 4">
              <a:extLst>
                <a:ext uri="{FF2B5EF4-FFF2-40B4-BE49-F238E27FC236}">
                  <a16:creationId xmlns:a16="http://schemas.microsoft.com/office/drawing/2014/main" id="{C3A2AEF4-26CB-43CA-ACEB-E02FCC3850B2}"/>
                </a:ext>
              </a:extLst>
            </p:cNvPr>
            <p:cNvSpPr/>
            <p:nvPr/>
          </p:nvSpPr>
          <p:spPr>
            <a:xfrm>
              <a:off x="6177439" y="1615440"/>
              <a:ext cx="3134201" cy="387858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2880360" y="4967629"/>
              <a:ext cx="3048000" cy="34747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8" name="TextBox 7">
            <a:extLst>
              <a:ext uri="{FF2B5EF4-FFF2-40B4-BE49-F238E27FC236}">
                <a16:creationId xmlns:a16="http://schemas.microsoft.com/office/drawing/2014/main" id="{6F5E0356-360F-4D07-B337-AABE49D2BB13}"/>
              </a:ext>
            </a:extLst>
          </p:cNvPr>
          <p:cNvSpPr txBox="1"/>
          <p:nvPr/>
        </p:nvSpPr>
        <p:spPr>
          <a:xfrm>
            <a:off x="557557" y="5941467"/>
            <a:ext cx="11068383" cy="646331"/>
          </a:xfrm>
          <a:prstGeom prst="rect">
            <a:avLst/>
          </a:prstGeom>
          <a:noFill/>
        </p:spPr>
        <p:txBody>
          <a:bodyPr wrap="square" rtlCol="0">
            <a:spAutoFit/>
          </a:bodyPr>
          <a:lstStyle/>
          <a:p>
            <a:r>
              <a:rPr lang="en-NZ" b="1" dirty="0">
                <a:latin typeface="Bahnschrift Light" panose="020B0502040204020203" pitchFamily="34" charset="0"/>
              </a:rPr>
              <a:t>Note: </a:t>
            </a:r>
            <a:r>
              <a:rPr lang="en-NZ" dirty="0">
                <a:latin typeface="Bahnschrift Light" panose="020B0502040204020203" pitchFamily="34" charset="0"/>
              </a:rPr>
              <a:t>I will use my ‘not blank’ function to check the unit is not blank. This component will involve creating a function that get values from a dictionary and adjusts the amount of an ingredient.</a:t>
            </a:r>
          </a:p>
        </p:txBody>
      </p:sp>
    </p:spTree>
    <p:extLst>
      <p:ext uri="{BB962C8B-B14F-4D97-AF65-F5344CB8AC3E}">
        <p14:creationId xmlns:p14="http://schemas.microsoft.com/office/powerpoint/2010/main" val="3193986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89081"/>
            <a:ext cx="11152415" cy="763600"/>
          </a:xfrm>
          <a:prstGeom prst="rect">
            <a:avLst/>
          </a:prstGeom>
        </p:spPr>
        <p:txBody>
          <a:bodyPr spcFirstLastPara="1" vert="horz" wrap="square" lIns="121900" tIns="121900" rIns="121900" bIns="121900" rtlCol="0" anchor="t" anchorCtr="0">
            <a:noAutofit/>
          </a:bodyPr>
          <a:lstStyle/>
          <a:p>
            <a:r>
              <a:rPr lang="en" dirty="0"/>
              <a:t>Component 6 - Test Plan 1</a:t>
            </a:r>
            <a:endParaRPr dirty="0"/>
          </a:p>
        </p:txBody>
      </p:sp>
      <p:graphicFrame>
        <p:nvGraphicFramePr>
          <p:cNvPr id="92" name="Google Shape;92;p19"/>
          <p:cNvGraphicFramePr/>
          <p:nvPr>
            <p:extLst>
              <p:ext uri="{D42A27DB-BD31-4B8C-83A1-F6EECF244321}">
                <p14:modId xmlns:p14="http://schemas.microsoft.com/office/powerpoint/2010/main" val="4063836019"/>
              </p:ext>
            </p:extLst>
          </p:nvPr>
        </p:nvGraphicFramePr>
        <p:xfrm>
          <a:off x="557559" y="2319766"/>
          <a:ext cx="11068384" cy="4449153"/>
        </p:xfrm>
        <a:graphic>
          <a:graphicData uri="http://schemas.openxmlformats.org/drawingml/2006/table">
            <a:tbl>
              <a:tblPr>
                <a:noFill/>
              </a:tblPr>
              <a:tblGrid>
                <a:gridCol w="2144742">
                  <a:extLst>
                    <a:ext uri="{9D8B030D-6E8A-4147-A177-3AD203B41FA5}">
                      <a16:colId xmlns:a16="http://schemas.microsoft.com/office/drawing/2014/main" val="20000"/>
                    </a:ext>
                  </a:extLst>
                </a:gridCol>
                <a:gridCol w="2144742">
                  <a:extLst>
                    <a:ext uri="{9D8B030D-6E8A-4147-A177-3AD203B41FA5}">
                      <a16:colId xmlns:a16="http://schemas.microsoft.com/office/drawing/2014/main" val="2877349285"/>
                    </a:ext>
                  </a:extLst>
                </a:gridCol>
                <a:gridCol w="2144742">
                  <a:extLst>
                    <a:ext uri="{9D8B030D-6E8A-4147-A177-3AD203B41FA5}">
                      <a16:colId xmlns:a16="http://schemas.microsoft.com/office/drawing/2014/main" val="1258303173"/>
                    </a:ext>
                  </a:extLst>
                </a:gridCol>
                <a:gridCol w="2144742">
                  <a:extLst>
                    <a:ext uri="{9D8B030D-6E8A-4147-A177-3AD203B41FA5}">
                      <a16:colId xmlns:a16="http://schemas.microsoft.com/office/drawing/2014/main" val="3368556931"/>
                    </a:ext>
                  </a:extLst>
                </a:gridCol>
                <a:gridCol w="2489416">
                  <a:extLst>
                    <a:ext uri="{9D8B030D-6E8A-4147-A177-3AD203B41FA5}">
                      <a16:colId xmlns:a16="http://schemas.microsoft.com/office/drawing/2014/main" val="20001"/>
                    </a:ext>
                  </a:extLst>
                </a:gridCol>
              </a:tblGrid>
              <a:tr h="548033">
                <a:tc>
                  <a:txBody>
                    <a:bodyPr/>
                    <a:lstStyle/>
                    <a:p>
                      <a:pPr marL="0" lvl="0" indent="0" algn="l" rtl="0">
                        <a:spcBef>
                          <a:spcPts val="0"/>
                        </a:spcBef>
                        <a:spcAft>
                          <a:spcPts val="0"/>
                        </a:spcAft>
                        <a:buNone/>
                      </a:pPr>
                      <a:r>
                        <a:rPr lang="en" sz="1800" b="1" dirty="0"/>
                        <a:t>Test Cases - Amount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Conversion (mL)</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Result (mL)</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endParaRPr sz="1800" b="1" dirty="0"/>
                    </a:p>
                  </a:txBody>
                  <a:tcPr marL="121900" marR="121900" marT="121900" marB="121900">
                    <a:lnL w="1270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tsp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Expected result</a:t>
                      </a:r>
                    </a:p>
                  </a:txBody>
                  <a:tcPr marL="121900" marR="121900" marT="121900" marB="1219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tbsp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45</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474</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ounce</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28.35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85.05</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pint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708.5</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foo </a:t>
                      </a:r>
                      <a:r>
                        <a:rPr lang="en-NZ" sz="1600" i="1" kern="1200" dirty="0">
                          <a:solidFill>
                            <a:schemeClr val="tx1"/>
                          </a:solidFill>
                          <a:latin typeface="Bahnschrift Light" panose="020B0502040204020203" pitchFamily="34" charset="0"/>
                          <a:ea typeface="+mn-ea"/>
                          <a:cs typeface="+mn-cs"/>
                        </a:rPr>
                        <a:t>(not in list)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Amount unchanged</a:t>
                      </a:r>
                    </a:p>
                  </a:txBody>
                  <a:tcPr marL="121900" marR="121900" marT="121900" marB="121900"/>
                </a:tc>
                <a:extLst>
                  <a:ext uri="{0D108BD9-81ED-4DB2-BD59-A6C34878D82A}">
                    <a16:rowId xmlns:a16="http://schemas.microsoft.com/office/drawing/2014/main" val="4112728235"/>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quart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946</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473</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2355463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pound</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454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681</a:t>
                      </a: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2964389255"/>
                  </a:ext>
                </a:extLst>
              </a:tr>
            </a:tbl>
          </a:graphicData>
        </a:graphic>
      </p:graphicFrame>
      <p:sp>
        <p:nvSpPr>
          <p:cNvPr id="4" name="TextBox 3">
            <a:extLst>
              <a:ext uri="{FF2B5EF4-FFF2-40B4-BE49-F238E27FC236}">
                <a16:creationId xmlns:a16="http://schemas.microsoft.com/office/drawing/2014/main" id="{5D2FD8C4-2BB8-416B-90CB-6AB8490BB8BE}"/>
              </a:ext>
            </a:extLst>
          </p:cNvPr>
          <p:cNvSpPr txBox="1"/>
          <p:nvPr/>
        </p:nvSpPr>
        <p:spPr>
          <a:xfrm>
            <a:off x="566057" y="842438"/>
            <a:ext cx="10574290" cy="1477328"/>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This test plan has been generated using a spreadsheet – to ensure the expected results have been calculated accurately. The conversion factor was supplied in the project documentation – </a:t>
            </a:r>
            <a:r>
              <a:rPr lang="en-NZ" b="1" dirty="0">
                <a:latin typeface="Bahnschrift Light" panose="020B0502040204020203" pitchFamily="34" charset="0"/>
              </a:rPr>
              <a:t>01_Recipe_Moderniser.docx</a:t>
            </a:r>
            <a:r>
              <a:rPr lang="en-NZ" dirty="0">
                <a:latin typeface="Bahnschrift Light" panose="020B0502040204020203" pitchFamily="34" charset="0"/>
              </a:rPr>
              <a:t> (on p2). </a:t>
            </a:r>
          </a:p>
          <a:p>
            <a:r>
              <a:rPr lang="en-NZ" dirty="0">
                <a:latin typeface="Bahnschrift Light" panose="020B0502040204020203" pitchFamily="34" charset="0"/>
              </a:rPr>
              <a:t>This first test uses the full name of each unit:</a:t>
            </a:r>
          </a:p>
        </p:txBody>
      </p:sp>
    </p:spTree>
    <p:extLst>
      <p:ext uri="{BB962C8B-B14F-4D97-AF65-F5344CB8AC3E}">
        <p14:creationId xmlns:p14="http://schemas.microsoft.com/office/powerpoint/2010/main" val="376096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6 – Test 1</a:t>
            </a:r>
            <a:endParaRPr dirty="0"/>
          </a:p>
        </p:txBody>
      </p:sp>
      <p:grpSp>
        <p:nvGrpSpPr>
          <p:cNvPr id="4" name="Group 3">
            <a:extLst>
              <a:ext uri="{FF2B5EF4-FFF2-40B4-BE49-F238E27FC236}">
                <a16:creationId xmlns:a16="http://schemas.microsoft.com/office/drawing/2014/main" id="{C2FA284A-2051-4D63-B324-C3BE3FDFC772}"/>
              </a:ext>
            </a:extLst>
          </p:cNvPr>
          <p:cNvGrpSpPr/>
          <p:nvPr/>
        </p:nvGrpSpPr>
        <p:grpSpPr>
          <a:xfrm>
            <a:off x="158071" y="179196"/>
            <a:ext cx="11800637" cy="6390837"/>
            <a:chOff x="158071" y="179196"/>
            <a:chExt cx="11800637" cy="6390837"/>
          </a:xfrm>
        </p:grpSpPr>
        <p:pic>
          <p:nvPicPr>
            <p:cNvPr id="21" name="Picture 20">
              <a:extLst>
                <a:ext uri="{FF2B5EF4-FFF2-40B4-BE49-F238E27FC236}">
                  <a16:creationId xmlns:a16="http://schemas.microsoft.com/office/drawing/2014/main" id="{2910033F-2460-47CA-9A6F-663B792176AA}"/>
                </a:ext>
              </a:extLst>
            </p:cNvPr>
            <p:cNvPicPr>
              <a:picLocks noChangeAspect="1"/>
            </p:cNvPicPr>
            <p:nvPr/>
          </p:nvPicPr>
          <p:blipFill rotWithShape="1">
            <a:blip r:embed="rId3"/>
            <a:srcRect r="22080"/>
            <a:stretch/>
          </p:blipFill>
          <p:spPr>
            <a:xfrm>
              <a:off x="158071" y="2138944"/>
              <a:ext cx="5887130" cy="3058120"/>
            </a:xfrm>
            <a:prstGeom prst="rect">
              <a:avLst/>
            </a:prstGeom>
          </p:spPr>
        </p:pic>
        <p:cxnSp>
          <p:nvCxnSpPr>
            <p:cNvPr id="77" name="Straight Arrow Connector 76">
              <a:extLst>
                <a:ext uri="{FF2B5EF4-FFF2-40B4-BE49-F238E27FC236}">
                  <a16:creationId xmlns:a16="http://schemas.microsoft.com/office/drawing/2014/main" id="{4BB4D238-1741-4619-9B9A-D959DDA24EE7}"/>
                </a:ext>
              </a:extLst>
            </p:cNvPr>
            <p:cNvCxnSpPr>
              <a:cxnSpLocks/>
            </p:cNvCxnSpPr>
            <p:nvPr/>
          </p:nvCxnSpPr>
          <p:spPr>
            <a:xfrm flipV="1">
              <a:off x="5978933" y="2951316"/>
              <a:ext cx="3538067" cy="2055352"/>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1E41E5A-5DA8-4E93-9349-B8846302F5F7}"/>
                </a:ext>
              </a:extLst>
            </p:cNvPr>
            <p:cNvCxnSpPr>
              <a:cxnSpLocks/>
              <a:stCxn id="71" idx="3"/>
              <a:endCxn id="72" idx="1"/>
            </p:cNvCxnSpPr>
            <p:nvPr/>
          </p:nvCxnSpPr>
          <p:spPr>
            <a:xfrm flipV="1">
              <a:off x="5972844" y="1947975"/>
              <a:ext cx="3566176" cy="2731025"/>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BEF63A7-85FB-4743-A40B-E0ED85E17994}"/>
                </a:ext>
              </a:extLst>
            </p:cNvPr>
            <p:cNvGrpSpPr/>
            <p:nvPr/>
          </p:nvGrpSpPr>
          <p:grpSpPr>
            <a:xfrm>
              <a:off x="6822145" y="179196"/>
              <a:ext cx="3467584" cy="6390837"/>
              <a:chOff x="8713089" y="74190"/>
              <a:chExt cx="3467584" cy="6390837"/>
            </a:xfrm>
          </p:grpSpPr>
          <p:pic>
            <p:nvPicPr>
              <p:cNvPr id="3" name="Picture 2">
                <a:extLst>
                  <a:ext uri="{FF2B5EF4-FFF2-40B4-BE49-F238E27FC236}">
                    <a16:creationId xmlns:a16="http://schemas.microsoft.com/office/drawing/2014/main" id="{7E7034F5-4800-442B-BA84-3E855E0BD25D}"/>
                  </a:ext>
                </a:extLst>
              </p:cNvPr>
              <p:cNvPicPr>
                <a:picLocks noChangeAspect="1"/>
              </p:cNvPicPr>
              <p:nvPr/>
            </p:nvPicPr>
            <p:blipFill>
              <a:blip r:embed="rId4"/>
              <a:stretch>
                <a:fillRect/>
              </a:stretch>
            </p:blipFill>
            <p:spPr>
              <a:xfrm>
                <a:off x="8713089" y="74190"/>
                <a:ext cx="2419688" cy="1143160"/>
              </a:xfrm>
              <a:prstGeom prst="rect">
                <a:avLst/>
              </a:prstGeom>
            </p:spPr>
          </p:pic>
          <p:pic>
            <p:nvPicPr>
              <p:cNvPr id="5" name="Picture 4">
                <a:extLst>
                  <a:ext uri="{FF2B5EF4-FFF2-40B4-BE49-F238E27FC236}">
                    <a16:creationId xmlns:a16="http://schemas.microsoft.com/office/drawing/2014/main" id="{D16148BB-F791-4CE1-B8DA-2E6D4544892B}"/>
                  </a:ext>
                </a:extLst>
              </p:cNvPr>
              <p:cNvPicPr>
                <a:picLocks noChangeAspect="1"/>
              </p:cNvPicPr>
              <p:nvPr/>
            </p:nvPicPr>
            <p:blipFill>
              <a:blip r:embed="rId5"/>
              <a:stretch>
                <a:fillRect/>
              </a:stretch>
            </p:blipFill>
            <p:spPr>
              <a:xfrm>
                <a:off x="8713089" y="1415302"/>
                <a:ext cx="2295845" cy="847843"/>
              </a:xfrm>
              <a:prstGeom prst="rect">
                <a:avLst/>
              </a:prstGeom>
            </p:spPr>
          </p:pic>
          <p:pic>
            <p:nvPicPr>
              <p:cNvPr id="7" name="Picture 6">
                <a:extLst>
                  <a:ext uri="{FF2B5EF4-FFF2-40B4-BE49-F238E27FC236}">
                    <a16:creationId xmlns:a16="http://schemas.microsoft.com/office/drawing/2014/main" id="{F5EE71F6-CB97-4BED-B734-0654B4EC9935}"/>
                  </a:ext>
                </a:extLst>
              </p:cNvPr>
              <p:cNvPicPr>
                <a:picLocks noChangeAspect="1"/>
              </p:cNvPicPr>
              <p:nvPr/>
            </p:nvPicPr>
            <p:blipFill>
              <a:blip r:embed="rId6"/>
              <a:stretch>
                <a:fillRect/>
              </a:stretch>
            </p:blipFill>
            <p:spPr>
              <a:xfrm>
                <a:off x="8713089" y="2461097"/>
                <a:ext cx="2181529" cy="905001"/>
              </a:xfrm>
              <a:prstGeom prst="rect">
                <a:avLst/>
              </a:prstGeom>
            </p:spPr>
          </p:pic>
          <p:pic>
            <p:nvPicPr>
              <p:cNvPr id="9" name="Picture 8">
                <a:extLst>
                  <a:ext uri="{FF2B5EF4-FFF2-40B4-BE49-F238E27FC236}">
                    <a16:creationId xmlns:a16="http://schemas.microsoft.com/office/drawing/2014/main" id="{913EFDF2-1E0E-4065-911A-02B132ED8815}"/>
                  </a:ext>
                </a:extLst>
              </p:cNvPr>
              <p:cNvPicPr>
                <a:picLocks noChangeAspect="1"/>
              </p:cNvPicPr>
              <p:nvPr/>
            </p:nvPicPr>
            <p:blipFill rotWithShape="1">
              <a:blip r:embed="rId7"/>
              <a:srcRect t="27500"/>
              <a:stretch/>
            </p:blipFill>
            <p:spPr>
              <a:xfrm>
                <a:off x="8713089" y="3562998"/>
                <a:ext cx="3467584" cy="828792"/>
              </a:xfrm>
              <a:prstGeom prst="rect">
                <a:avLst/>
              </a:prstGeom>
            </p:spPr>
          </p:pic>
          <p:pic>
            <p:nvPicPr>
              <p:cNvPr id="11" name="Picture 10">
                <a:extLst>
                  <a:ext uri="{FF2B5EF4-FFF2-40B4-BE49-F238E27FC236}">
                    <a16:creationId xmlns:a16="http://schemas.microsoft.com/office/drawing/2014/main" id="{E82FB09E-5211-4BC8-8C3E-A4AE69D673D9}"/>
                  </a:ext>
                </a:extLst>
              </p:cNvPr>
              <p:cNvPicPr>
                <a:picLocks noChangeAspect="1"/>
              </p:cNvPicPr>
              <p:nvPr/>
            </p:nvPicPr>
            <p:blipFill>
              <a:blip r:embed="rId8"/>
              <a:stretch>
                <a:fillRect/>
              </a:stretch>
            </p:blipFill>
            <p:spPr>
              <a:xfrm>
                <a:off x="8713089" y="4585328"/>
                <a:ext cx="2457793" cy="857370"/>
              </a:xfrm>
              <a:prstGeom prst="rect">
                <a:avLst/>
              </a:prstGeom>
            </p:spPr>
          </p:pic>
          <p:pic>
            <p:nvPicPr>
              <p:cNvPr id="13" name="Picture 12">
                <a:extLst>
                  <a:ext uri="{FF2B5EF4-FFF2-40B4-BE49-F238E27FC236}">
                    <a16:creationId xmlns:a16="http://schemas.microsoft.com/office/drawing/2014/main" id="{3D996995-6871-4D5E-9BF7-D69A38EA43D5}"/>
                  </a:ext>
                </a:extLst>
              </p:cNvPr>
              <p:cNvPicPr>
                <a:picLocks noChangeAspect="1"/>
              </p:cNvPicPr>
              <p:nvPr/>
            </p:nvPicPr>
            <p:blipFill>
              <a:blip r:embed="rId9"/>
              <a:stretch>
                <a:fillRect/>
              </a:stretch>
            </p:blipFill>
            <p:spPr>
              <a:xfrm>
                <a:off x="8713089" y="5636236"/>
                <a:ext cx="2229161" cy="828791"/>
              </a:xfrm>
              <a:prstGeom prst="rect">
                <a:avLst/>
              </a:prstGeom>
            </p:spPr>
          </p:pic>
        </p:grpSp>
        <p:grpSp>
          <p:nvGrpSpPr>
            <p:cNvPr id="19" name="Group 18">
              <a:extLst>
                <a:ext uri="{FF2B5EF4-FFF2-40B4-BE49-F238E27FC236}">
                  <a16:creationId xmlns:a16="http://schemas.microsoft.com/office/drawing/2014/main" id="{B57DFB54-5C5E-4DC7-BDBB-A160DA582405}"/>
                </a:ext>
              </a:extLst>
            </p:cNvPr>
            <p:cNvGrpSpPr/>
            <p:nvPr/>
          </p:nvGrpSpPr>
          <p:grpSpPr>
            <a:xfrm>
              <a:off x="9523089" y="1553867"/>
              <a:ext cx="2429214" cy="1820748"/>
              <a:chOff x="4871866" y="2571041"/>
              <a:chExt cx="2429214" cy="1820748"/>
            </a:xfrm>
          </p:grpSpPr>
          <p:pic>
            <p:nvPicPr>
              <p:cNvPr id="15" name="Picture 14">
                <a:extLst>
                  <a:ext uri="{FF2B5EF4-FFF2-40B4-BE49-F238E27FC236}">
                    <a16:creationId xmlns:a16="http://schemas.microsoft.com/office/drawing/2014/main" id="{BDE0C45D-F95D-4C30-828E-550314ADD782}"/>
                  </a:ext>
                </a:extLst>
              </p:cNvPr>
              <p:cNvPicPr>
                <a:picLocks noChangeAspect="1"/>
              </p:cNvPicPr>
              <p:nvPr/>
            </p:nvPicPr>
            <p:blipFill>
              <a:blip r:embed="rId10"/>
              <a:stretch>
                <a:fillRect/>
              </a:stretch>
            </p:blipFill>
            <p:spPr>
              <a:xfrm>
                <a:off x="4890919" y="2571041"/>
                <a:ext cx="2410161" cy="800212"/>
              </a:xfrm>
              <a:prstGeom prst="rect">
                <a:avLst/>
              </a:prstGeom>
            </p:spPr>
          </p:pic>
          <p:pic>
            <p:nvPicPr>
              <p:cNvPr id="17" name="Picture 16">
                <a:extLst>
                  <a:ext uri="{FF2B5EF4-FFF2-40B4-BE49-F238E27FC236}">
                    <a16:creationId xmlns:a16="http://schemas.microsoft.com/office/drawing/2014/main" id="{E64391B0-5E89-41DA-AC93-3B8F989D8747}"/>
                  </a:ext>
                </a:extLst>
              </p:cNvPr>
              <p:cNvPicPr>
                <a:picLocks noChangeAspect="1"/>
              </p:cNvPicPr>
              <p:nvPr/>
            </p:nvPicPr>
            <p:blipFill>
              <a:blip r:embed="rId11"/>
              <a:stretch>
                <a:fillRect/>
              </a:stretch>
            </p:blipFill>
            <p:spPr>
              <a:xfrm>
                <a:off x="4871866" y="3562998"/>
                <a:ext cx="2429214" cy="828791"/>
              </a:xfrm>
              <a:prstGeom prst="rect">
                <a:avLst/>
              </a:prstGeom>
            </p:spPr>
          </p:pic>
        </p:grpSp>
        <p:sp>
          <p:nvSpPr>
            <p:cNvPr id="23" name="Rectangle 22">
              <a:extLst>
                <a:ext uri="{FF2B5EF4-FFF2-40B4-BE49-F238E27FC236}">
                  <a16:creationId xmlns:a16="http://schemas.microsoft.com/office/drawing/2014/main" id="{4B11DBBF-18FD-4FCE-A7F7-81D39293AFC0}"/>
                </a:ext>
              </a:extLst>
            </p:cNvPr>
            <p:cNvSpPr/>
            <p:nvPr/>
          </p:nvSpPr>
          <p:spPr>
            <a:xfrm>
              <a:off x="220043" y="2560321"/>
              <a:ext cx="5751497" cy="27813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 name="Rectangle 23">
              <a:extLst>
                <a:ext uri="{FF2B5EF4-FFF2-40B4-BE49-F238E27FC236}">
                  <a16:creationId xmlns:a16="http://schemas.microsoft.com/office/drawing/2014/main" id="{64CE0CBA-722F-4D96-9901-0D8CF2DA23F7}"/>
                </a:ext>
              </a:extLst>
            </p:cNvPr>
            <p:cNvSpPr/>
            <p:nvPr/>
          </p:nvSpPr>
          <p:spPr>
            <a:xfrm>
              <a:off x="6816056" y="487679"/>
              <a:ext cx="2419688" cy="835093"/>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Straight Arrow Connector 24">
              <a:extLst>
                <a:ext uri="{FF2B5EF4-FFF2-40B4-BE49-F238E27FC236}">
                  <a16:creationId xmlns:a16="http://schemas.microsoft.com/office/drawing/2014/main" id="{E5C4AA89-B578-484D-B07D-291A10723FD3}"/>
                </a:ext>
              </a:extLst>
            </p:cNvPr>
            <p:cNvCxnSpPr>
              <a:cxnSpLocks/>
              <a:stCxn id="23" idx="3"/>
              <a:endCxn id="24" idx="1"/>
            </p:cNvCxnSpPr>
            <p:nvPr/>
          </p:nvCxnSpPr>
          <p:spPr>
            <a:xfrm flipV="1">
              <a:off x="5971540" y="905226"/>
              <a:ext cx="844516" cy="1794160"/>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6A6C129-2EE2-4C87-B5B9-4D9E3B69752D}"/>
                </a:ext>
              </a:extLst>
            </p:cNvPr>
            <p:cNvSpPr/>
            <p:nvPr/>
          </p:nvSpPr>
          <p:spPr>
            <a:xfrm>
              <a:off x="220043" y="2895601"/>
              <a:ext cx="5751497" cy="27813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5" name="Rectangle 34">
              <a:extLst>
                <a:ext uri="{FF2B5EF4-FFF2-40B4-BE49-F238E27FC236}">
                  <a16:creationId xmlns:a16="http://schemas.microsoft.com/office/drawing/2014/main" id="{42E0CC2C-5BC0-4399-B1BE-1043F8550373}"/>
                </a:ext>
              </a:extLst>
            </p:cNvPr>
            <p:cNvSpPr/>
            <p:nvPr/>
          </p:nvSpPr>
          <p:spPr>
            <a:xfrm>
              <a:off x="6816056" y="1535821"/>
              <a:ext cx="2295845" cy="80862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6" name="Straight Arrow Connector 35">
              <a:extLst>
                <a:ext uri="{FF2B5EF4-FFF2-40B4-BE49-F238E27FC236}">
                  <a16:creationId xmlns:a16="http://schemas.microsoft.com/office/drawing/2014/main" id="{307D6C97-06A0-402F-A726-9EBECBE14744}"/>
                </a:ext>
              </a:extLst>
            </p:cNvPr>
            <p:cNvCxnSpPr>
              <a:cxnSpLocks/>
              <a:stCxn id="34" idx="3"/>
              <a:endCxn id="35" idx="1"/>
            </p:cNvCxnSpPr>
            <p:nvPr/>
          </p:nvCxnSpPr>
          <p:spPr>
            <a:xfrm flipV="1">
              <a:off x="5971540" y="1940132"/>
              <a:ext cx="844516" cy="1094534"/>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01FE11D-2ED4-4FCD-9786-78BCDB436AD3}"/>
                </a:ext>
              </a:extLst>
            </p:cNvPr>
            <p:cNvSpPr/>
            <p:nvPr/>
          </p:nvSpPr>
          <p:spPr>
            <a:xfrm>
              <a:off x="220043" y="3218835"/>
              <a:ext cx="5751497" cy="27813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4" name="Rectangle 43">
              <a:extLst>
                <a:ext uri="{FF2B5EF4-FFF2-40B4-BE49-F238E27FC236}">
                  <a16:creationId xmlns:a16="http://schemas.microsoft.com/office/drawing/2014/main" id="{A6E4385D-34D0-4F2D-B721-785515071559}"/>
                </a:ext>
              </a:extLst>
            </p:cNvPr>
            <p:cNvSpPr/>
            <p:nvPr/>
          </p:nvSpPr>
          <p:spPr>
            <a:xfrm>
              <a:off x="6816056" y="2566562"/>
              <a:ext cx="2181529" cy="904541"/>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5" name="Straight Arrow Connector 44">
              <a:extLst>
                <a:ext uri="{FF2B5EF4-FFF2-40B4-BE49-F238E27FC236}">
                  <a16:creationId xmlns:a16="http://schemas.microsoft.com/office/drawing/2014/main" id="{2E70F4C0-A453-4B30-9EB2-D793095AC154}"/>
                </a:ext>
              </a:extLst>
            </p:cNvPr>
            <p:cNvCxnSpPr>
              <a:cxnSpLocks/>
              <a:stCxn id="43" idx="3"/>
              <a:endCxn id="44" idx="1"/>
            </p:cNvCxnSpPr>
            <p:nvPr/>
          </p:nvCxnSpPr>
          <p:spPr>
            <a:xfrm flipV="1">
              <a:off x="5971540" y="3018833"/>
              <a:ext cx="844516" cy="339067"/>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43009DB-8FD5-49F9-A58F-7F1BC9D4E5E4}"/>
                </a:ext>
              </a:extLst>
            </p:cNvPr>
            <p:cNvSpPr/>
            <p:nvPr/>
          </p:nvSpPr>
          <p:spPr>
            <a:xfrm>
              <a:off x="221937" y="3551301"/>
              <a:ext cx="5751497" cy="27813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9" name="Rectangle 48">
              <a:extLst>
                <a:ext uri="{FF2B5EF4-FFF2-40B4-BE49-F238E27FC236}">
                  <a16:creationId xmlns:a16="http://schemas.microsoft.com/office/drawing/2014/main" id="{50A0004F-F9D9-425D-873D-647E6B44B025}"/>
                </a:ext>
              </a:extLst>
            </p:cNvPr>
            <p:cNvSpPr/>
            <p:nvPr/>
          </p:nvSpPr>
          <p:spPr>
            <a:xfrm>
              <a:off x="6817360" y="3664641"/>
              <a:ext cx="3472369" cy="831679"/>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0" name="Straight Arrow Connector 49">
              <a:extLst>
                <a:ext uri="{FF2B5EF4-FFF2-40B4-BE49-F238E27FC236}">
                  <a16:creationId xmlns:a16="http://schemas.microsoft.com/office/drawing/2014/main" id="{B0281B29-AF11-4E53-8AFD-A2778909B0AA}"/>
                </a:ext>
              </a:extLst>
            </p:cNvPr>
            <p:cNvCxnSpPr>
              <a:cxnSpLocks/>
              <a:stCxn id="48" idx="3"/>
              <a:endCxn id="49" idx="1"/>
            </p:cNvCxnSpPr>
            <p:nvPr/>
          </p:nvCxnSpPr>
          <p:spPr>
            <a:xfrm>
              <a:off x="5973434" y="3690366"/>
              <a:ext cx="843926" cy="390115"/>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1F28370-A9E0-48FB-B83C-63F08EABADC7}"/>
                </a:ext>
              </a:extLst>
            </p:cNvPr>
            <p:cNvSpPr/>
            <p:nvPr/>
          </p:nvSpPr>
          <p:spPr>
            <a:xfrm>
              <a:off x="221937" y="3883389"/>
              <a:ext cx="5751497" cy="27813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9" name="Rectangle 58">
              <a:extLst>
                <a:ext uri="{FF2B5EF4-FFF2-40B4-BE49-F238E27FC236}">
                  <a16:creationId xmlns:a16="http://schemas.microsoft.com/office/drawing/2014/main" id="{9ED6BC1F-6214-4737-A7CE-8EF92301BD12}"/>
                </a:ext>
              </a:extLst>
            </p:cNvPr>
            <p:cNvSpPr/>
            <p:nvPr/>
          </p:nvSpPr>
          <p:spPr>
            <a:xfrm>
              <a:off x="6816056" y="4689720"/>
              <a:ext cx="2457792" cy="857369"/>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0" name="Straight Arrow Connector 59">
              <a:extLst>
                <a:ext uri="{FF2B5EF4-FFF2-40B4-BE49-F238E27FC236}">
                  <a16:creationId xmlns:a16="http://schemas.microsoft.com/office/drawing/2014/main" id="{DCF3F0AD-DF5D-40DA-849E-78343B778F8A}"/>
                </a:ext>
              </a:extLst>
            </p:cNvPr>
            <p:cNvCxnSpPr>
              <a:cxnSpLocks/>
              <a:stCxn id="58" idx="3"/>
              <a:endCxn id="59" idx="1"/>
            </p:cNvCxnSpPr>
            <p:nvPr/>
          </p:nvCxnSpPr>
          <p:spPr>
            <a:xfrm>
              <a:off x="5973434" y="4022454"/>
              <a:ext cx="842622" cy="1095951"/>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0CFC246-A9CF-4AC0-BDC0-DE54C840E1AA}"/>
                </a:ext>
              </a:extLst>
            </p:cNvPr>
            <p:cNvSpPr/>
            <p:nvPr/>
          </p:nvSpPr>
          <p:spPr>
            <a:xfrm>
              <a:off x="220043" y="4210532"/>
              <a:ext cx="5751497" cy="27813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6" name="Rectangle 65">
              <a:extLst>
                <a:ext uri="{FF2B5EF4-FFF2-40B4-BE49-F238E27FC236}">
                  <a16:creationId xmlns:a16="http://schemas.microsoft.com/office/drawing/2014/main" id="{8749C434-A643-41EA-899F-E440A19B2413}"/>
                </a:ext>
              </a:extLst>
            </p:cNvPr>
            <p:cNvSpPr/>
            <p:nvPr/>
          </p:nvSpPr>
          <p:spPr>
            <a:xfrm>
              <a:off x="6835108" y="5740013"/>
              <a:ext cx="2216198" cy="80862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7" name="Straight Arrow Connector 66">
              <a:extLst>
                <a:ext uri="{FF2B5EF4-FFF2-40B4-BE49-F238E27FC236}">
                  <a16:creationId xmlns:a16="http://schemas.microsoft.com/office/drawing/2014/main" id="{0A3AF0FB-5832-498E-83A2-BE0BBC322ED6}"/>
                </a:ext>
              </a:extLst>
            </p:cNvPr>
            <p:cNvCxnSpPr>
              <a:cxnSpLocks/>
              <a:stCxn id="65" idx="3"/>
              <a:endCxn id="66" idx="1"/>
            </p:cNvCxnSpPr>
            <p:nvPr/>
          </p:nvCxnSpPr>
          <p:spPr>
            <a:xfrm>
              <a:off x="5971540" y="4349597"/>
              <a:ext cx="863568" cy="1794727"/>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5785CDA-CA6C-416A-AA98-55E1785732B4}"/>
                </a:ext>
              </a:extLst>
            </p:cNvPr>
            <p:cNvSpPr/>
            <p:nvPr/>
          </p:nvSpPr>
          <p:spPr>
            <a:xfrm>
              <a:off x="221347" y="4539935"/>
              <a:ext cx="5751497" cy="27813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2" name="Rectangle 71">
              <a:extLst>
                <a:ext uri="{FF2B5EF4-FFF2-40B4-BE49-F238E27FC236}">
                  <a16:creationId xmlns:a16="http://schemas.microsoft.com/office/drawing/2014/main" id="{1D81C048-6029-4378-9183-BB68C5B70491}"/>
                </a:ext>
              </a:extLst>
            </p:cNvPr>
            <p:cNvSpPr/>
            <p:nvPr/>
          </p:nvSpPr>
          <p:spPr>
            <a:xfrm>
              <a:off x="9539020" y="1543664"/>
              <a:ext cx="2419688" cy="808622"/>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5" name="Rectangle 74">
              <a:extLst>
                <a:ext uri="{FF2B5EF4-FFF2-40B4-BE49-F238E27FC236}">
                  <a16:creationId xmlns:a16="http://schemas.microsoft.com/office/drawing/2014/main" id="{DD092C2B-FFEE-4E81-913A-51287C1DF9BF}"/>
                </a:ext>
              </a:extLst>
            </p:cNvPr>
            <p:cNvSpPr/>
            <p:nvPr/>
          </p:nvSpPr>
          <p:spPr>
            <a:xfrm>
              <a:off x="227436" y="4868097"/>
              <a:ext cx="5751497" cy="27813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6" name="Rectangle 75">
              <a:extLst>
                <a:ext uri="{FF2B5EF4-FFF2-40B4-BE49-F238E27FC236}">
                  <a16:creationId xmlns:a16="http://schemas.microsoft.com/office/drawing/2014/main" id="{7441521A-5EEA-4EFF-8384-3EEA9F57E99C}"/>
                </a:ext>
              </a:extLst>
            </p:cNvPr>
            <p:cNvSpPr/>
            <p:nvPr/>
          </p:nvSpPr>
          <p:spPr>
            <a:xfrm>
              <a:off x="9517000" y="2538983"/>
              <a:ext cx="2419688" cy="825654"/>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80" name="TextBox 79">
            <a:extLst>
              <a:ext uri="{FF2B5EF4-FFF2-40B4-BE49-F238E27FC236}">
                <a16:creationId xmlns:a16="http://schemas.microsoft.com/office/drawing/2014/main" id="{3EB4F0EE-95E3-4C61-8148-ADB1B66B1777}"/>
              </a:ext>
            </a:extLst>
          </p:cNvPr>
          <p:cNvSpPr txBox="1"/>
          <p:nvPr/>
        </p:nvSpPr>
        <p:spPr>
          <a:xfrm>
            <a:off x="502119" y="1462654"/>
            <a:ext cx="5187344"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spTree>
    <p:extLst>
      <p:ext uri="{BB962C8B-B14F-4D97-AF65-F5344CB8AC3E}">
        <p14:creationId xmlns:p14="http://schemas.microsoft.com/office/powerpoint/2010/main" val="1329797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8" y="89081"/>
            <a:ext cx="11152415" cy="763600"/>
          </a:xfrm>
          <a:prstGeom prst="rect">
            <a:avLst/>
          </a:prstGeom>
        </p:spPr>
        <p:txBody>
          <a:bodyPr spcFirstLastPara="1" vert="horz" wrap="square" lIns="121900" tIns="121900" rIns="121900" bIns="121900" rtlCol="0" anchor="t" anchorCtr="0">
            <a:noAutofit/>
          </a:bodyPr>
          <a:lstStyle/>
          <a:p>
            <a:r>
              <a:rPr lang="en" dirty="0"/>
              <a:t>Component 6 - Test Plan 2</a:t>
            </a:r>
            <a:endParaRPr dirty="0"/>
          </a:p>
        </p:txBody>
      </p:sp>
      <p:graphicFrame>
        <p:nvGraphicFramePr>
          <p:cNvPr id="92" name="Google Shape;92;p19"/>
          <p:cNvGraphicFramePr/>
          <p:nvPr>
            <p:extLst>
              <p:ext uri="{D42A27DB-BD31-4B8C-83A1-F6EECF244321}">
                <p14:modId xmlns:p14="http://schemas.microsoft.com/office/powerpoint/2010/main" val="536183799"/>
              </p:ext>
            </p:extLst>
          </p:nvPr>
        </p:nvGraphicFramePr>
        <p:xfrm>
          <a:off x="557559" y="2319766"/>
          <a:ext cx="11068384" cy="4449153"/>
        </p:xfrm>
        <a:graphic>
          <a:graphicData uri="http://schemas.openxmlformats.org/drawingml/2006/table">
            <a:tbl>
              <a:tblPr>
                <a:noFill/>
              </a:tblPr>
              <a:tblGrid>
                <a:gridCol w="2144742">
                  <a:extLst>
                    <a:ext uri="{9D8B030D-6E8A-4147-A177-3AD203B41FA5}">
                      <a16:colId xmlns:a16="http://schemas.microsoft.com/office/drawing/2014/main" val="20000"/>
                    </a:ext>
                  </a:extLst>
                </a:gridCol>
                <a:gridCol w="2144742">
                  <a:extLst>
                    <a:ext uri="{9D8B030D-6E8A-4147-A177-3AD203B41FA5}">
                      <a16:colId xmlns:a16="http://schemas.microsoft.com/office/drawing/2014/main" val="2877349285"/>
                    </a:ext>
                  </a:extLst>
                </a:gridCol>
                <a:gridCol w="2144742">
                  <a:extLst>
                    <a:ext uri="{9D8B030D-6E8A-4147-A177-3AD203B41FA5}">
                      <a16:colId xmlns:a16="http://schemas.microsoft.com/office/drawing/2014/main" val="1258303173"/>
                    </a:ext>
                  </a:extLst>
                </a:gridCol>
                <a:gridCol w="2144742">
                  <a:extLst>
                    <a:ext uri="{9D8B030D-6E8A-4147-A177-3AD203B41FA5}">
                      <a16:colId xmlns:a16="http://schemas.microsoft.com/office/drawing/2014/main" val="3368556931"/>
                    </a:ext>
                  </a:extLst>
                </a:gridCol>
                <a:gridCol w="2489416">
                  <a:extLst>
                    <a:ext uri="{9D8B030D-6E8A-4147-A177-3AD203B41FA5}">
                      <a16:colId xmlns:a16="http://schemas.microsoft.com/office/drawing/2014/main" val="20001"/>
                    </a:ext>
                  </a:extLst>
                </a:gridCol>
              </a:tblGrid>
              <a:tr h="548033">
                <a:tc>
                  <a:txBody>
                    <a:bodyPr/>
                    <a:lstStyle/>
                    <a:p>
                      <a:pPr marL="0" lvl="0" indent="0" algn="l" rtl="0">
                        <a:spcBef>
                          <a:spcPts val="0"/>
                        </a:spcBef>
                        <a:spcAft>
                          <a:spcPts val="0"/>
                        </a:spcAft>
                        <a:buNone/>
                      </a:pPr>
                      <a:r>
                        <a:rPr lang="en" sz="1800" b="1" dirty="0"/>
                        <a:t>Test Cases - Amount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Conversion (mL)</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Result (mL)</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endParaRPr sz="1800" b="1" dirty="0"/>
                    </a:p>
                  </a:txBody>
                  <a:tcPr marL="121900" marR="121900" marT="121900" marB="121900">
                    <a:lnL w="1270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20</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Expected result</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3</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15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45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2</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237</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474</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3</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oz</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28.35</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85.05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1.5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pt</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473</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708.5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8</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ml </a:t>
                      </a:r>
                      <a:r>
                        <a:rPr lang="en-NZ" sz="1600" i="1" kern="1200" dirty="0">
                          <a:solidFill>
                            <a:schemeClr val="tx1"/>
                          </a:solidFill>
                          <a:latin typeface="Bahnschrift Light" panose="020B0502040204020203" pitchFamily="34" charset="0"/>
                          <a:ea typeface="+mn-ea"/>
                          <a:cs typeface="+mn-cs"/>
                        </a:rPr>
                        <a:t>(not in list)</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1</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8</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Amount unchanged</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4112728235"/>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0.5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q</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946</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473</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2355463000"/>
                  </a:ext>
                </a:extLst>
              </a:tr>
              <a:tr h="475441">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1.5</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lb</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454</a:t>
                      </a:r>
                    </a:p>
                  </a:txBody>
                  <a:tcPr marL="121900" marR="121900" marT="121900" marB="121900"/>
                </a:tc>
                <a:tc>
                  <a:txBody>
                    <a:bodyPr/>
                    <a:lstStyle/>
                    <a:p>
                      <a:pPr marL="0" lvl="0" indent="0" algn="l" rtl="0">
                        <a:spcBef>
                          <a:spcPts val="0"/>
                        </a:spcBef>
                        <a:spcAft>
                          <a:spcPts val="0"/>
                        </a:spcAft>
                        <a:buNone/>
                      </a:pPr>
                      <a:r>
                        <a:rPr lang="en-NZ" sz="1600" kern="1200">
                          <a:solidFill>
                            <a:schemeClr val="tx1"/>
                          </a:solidFill>
                          <a:latin typeface="Bahnschrift Light" panose="020B0502040204020203" pitchFamily="34" charset="0"/>
                          <a:ea typeface="+mn-ea"/>
                          <a:cs typeface="+mn-cs"/>
                        </a:rPr>
                        <a:t>681</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2964389255"/>
                  </a:ext>
                </a:extLst>
              </a:tr>
            </a:tbl>
          </a:graphicData>
        </a:graphic>
      </p:graphicFrame>
      <p:sp>
        <p:nvSpPr>
          <p:cNvPr id="4" name="TextBox 3">
            <a:extLst>
              <a:ext uri="{FF2B5EF4-FFF2-40B4-BE49-F238E27FC236}">
                <a16:creationId xmlns:a16="http://schemas.microsoft.com/office/drawing/2014/main" id="{5D2FD8C4-2BB8-416B-90CB-6AB8490BB8BE}"/>
              </a:ext>
            </a:extLst>
          </p:cNvPr>
          <p:cNvSpPr txBox="1"/>
          <p:nvPr/>
        </p:nvSpPr>
        <p:spPr>
          <a:xfrm>
            <a:off x="566057" y="842438"/>
            <a:ext cx="10574290" cy="1200329"/>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Once the basic calculator works. I need to ensure that common abbreviations will work, as well as their full names which we used in the first test.</a:t>
            </a:r>
          </a:p>
          <a:p>
            <a:r>
              <a:rPr lang="en-NZ" dirty="0">
                <a:latin typeface="Bahnschrift Light" panose="020B0502040204020203" pitchFamily="34" charset="0"/>
              </a:rPr>
              <a:t>I also need to check that if the unit is mL (which is not on the list) the amount does not change.</a:t>
            </a:r>
          </a:p>
        </p:txBody>
      </p:sp>
    </p:spTree>
    <p:extLst>
      <p:ext uri="{BB962C8B-B14F-4D97-AF65-F5344CB8AC3E}">
        <p14:creationId xmlns:p14="http://schemas.microsoft.com/office/powerpoint/2010/main" val="1295876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6 – Test 2</a:t>
            </a:r>
            <a:endParaRPr dirty="0"/>
          </a:p>
        </p:txBody>
      </p:sp>
      <p:sp>
        <p:nvSpPr>
          <p:cNvPr id="80" name="TextBox 79">
            <a:extLst>
              <a:ext uri="{FF2B5EF4-FFF2-40B4-BE49-F238E27FC236}">
                <a16:creationId xmlns:a16="http://schemas.microsoft.com/office/drawing/2014/main" id="{3EB4F0EE-95E3-4C61-8148-ADB1B66B1777}"/>
              </a:ext>
            </a:extLst>
          </p:cNvPr>
          <p:cNvSpPr txBox="1"/>
          <p:nvPr/>
        </p:nvSpPr>
        <p:spPr>
          <a:xfrm>
            <a:off x="502119" y="1462654"/>
            <a:ext cx="5187344"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grpSp>
        <p:nvGrpSpPr>
          <p:cNvPr id="69" name="Group 68">
            <a:extLst>
              <a:ext uri="{FF2B5EF4-FFF2-40B4-BE49-F238E27FC236}">
                <a16:creationId xmlns:a16="http://schemas.microsoft.com/office/drawing/2014/main" id="{9CDFD188-9C01-41BC-8B4F-D17D1731A611}"/>
              </a:ext>
            </a:extLst>
          </p:cNvPr>
          <p:cNvGrpSpPr/>
          <p:nvPr/>
        </p:nvGrpSpPr>
        <p:grpSpPr>
          <a:xfrm>
            <a:off x="129222" y="324728"/>
            <a:ext cx="11092812" cy="6228472"/>
            <a:chOff x="129222" y="324728"/>
            <a:chExt cx="11092812" cy="6228472"/>
          </a:xfrm>
        </p:grpSpPr>
        <p:pic>
          <p:nvPicPr>
            <p:cNvPr id="3" name="Picture 2">
              <a:extLst>
                <a:ext uri="{FF2B5EF4-FFF2-40B4-BE49-F238E27FC236}">
                  <a16:creationId xmlns:a16="http://schemas.microsoft.com/office/drawing/2014/main" id="{3CC91743-25CC-46CE-A439-E5DD66C30FF1}"/>
                </a:ext>
              </a:extLst>
            </p:cNvPr>
            <p:cNvPicPr>
              <a:picLocks noChangeAspect="1"/>
            </p:cNvPicPr>
            <p:nvPr/>
          </p:nvPicPr>
          <p:blipFill rotWithShape="1">
            <a:blip r:embed="rId3"/>
            <a:srcRect r="22478"/>
            <a:stretch/>
          </p:blipFill>
          <p:spPr>
            <a:xfrm>
              <a:off x="129222" y="2121763"/>
              <a:ext cx="6488525" cy="3426780"/>
            </a:xfrm>
            <a:prstGeom prst="rect">
              <a:avLst/>
            </a:prstGeom>
          </p:spPr>
        </p:pic>
        <p:pic>
          <p:nvPicPr>
            <p:cNvPr id="5" name="Picture 4">
              <a:extLst>
                <a:ext uri="{FF2B5EF4-FFF2-40B4-BE49-F238E27FC236}">
                  <a16:creationId xmlns:a16="http://schemas.microsoft.com/office/drawing/2014/main" id="{80215018-BB32-4902-99FE-00DF009FE69D}"/>
                </a:ext>
              </a:extLst>
            </p:cNvPr>
            <p:cNvPicPr>
              <a:picLocks noChangeAspect="1"/>
            </p:cNvPicPr>
            <p:nvPr/>
          </p:nvPicPr>
          <p:blipFill rotWithShape="1">
            <a:blip r:embed="rId4"/>
            <a:srcRect t="4446" b="85185"/>
            <a:stretch/>
          </p:blipFill>
          <p:spPr>
            <a:xfrm>
              <a:off x="7899086" y="324728"/>
              <a:ext cx="3322948" cy="711199"/>
            </a:xfrm>
            <a:prstGeom prst="rect">
              <a:avLst/>
            </a:prstGeom>
          </p:spPr>
        </p:pic>
        <p:pic>
          <p:nvPicPr>
            <p:cNvPr id="8" name="Picture 7">
              <a:extLst>
                <a:ext uri="{FF2B5EF4-FFF2-40B4-BE49-F238E27FC236}">
                  <a16:creationId xmlns:a16="http://schemas.microsoft.com/office/drawing/2014/main" id="{C2AEADD0-31FE-4777-B794-2E9B53085338}"/>
                </a:ext>
              </a:extLst>
            </p:cNvPr>
            <p:cNvPicPr>
              <a:picLocks noChangeAspect="1"/>
            </p:cNvPicPr>
            <p:nvPr/>
          </p:nvPicPr>
          <p:blipFill rotWithShape="1">
            <a:blip r:embed="rId4"/>
            <a:srcRect t="14816" b="74814"/>
            <a:stretch/>
          </p:blipFill>
          <p:spPr>
            <a:xfrm>
              <a:off x="7899086" y="1114597"/>
              <a:ext cx="3322948" cy="711200"/>
            </a:xfrm>
            <a:prstGeom prst="rect">
              <a:avLst/>
            </a:prstGeom>
          </p:spPr>
        </p:pic>
        <p:pic>
          <p:nvPicPr>
            <p:cNvPr id="9" name="Picture 8">
              <a:extLst>
                <a:ext uri="{FF2B5EF4-FFF2-40B4-BE49-F238E27FC236}">
                  <a16:creationId xmlns:a16="http://schemas.microsoft.com/office/drawing/2014/main" id="{D9156185-AF9C-45DD-8B3B-4D61D49B1AD7}"/>
                </a:ext>
              </a:extLst>
            </p:cNvPr>
            <p:cNvPicPr>
              <a:picLocks noChangeAspect="1"/>
            </p:cNvPicPr>
            <p:nvPr/>
          </p:nvPicPr>
          <p:blipFill rotWithShape="1">
            <a:blip r:embed="rId4"/>
            <a:srcRect t="25481" b="64149"/>
            <a:stretch/>
          </p:blipFill>
          <p:spPr>
            <a:xfrm>
              <a:off x="7899086" y="1895193"/>
              <a:ext cx="3322948" cy="711200"/>
            </a:xfrm>
            <a:prstGeom prst="rect">
              <a:avLst/>
            </a:prstGeom>
          </p:spPr>
        </p:pic>
        <p:pic>
          <p:nvPicPr>
            <p:cNvPr id="10" name="Picture 9">
              <a:extLst>
                <a:ext uri="{FF2B5EF4-FFF2-40B4-BE49-F238E27FC236}">
                  <a16:creationId xmlns:a16="http://schemas.microsoft.com/office/drawing/2014/main" id="{B268D564-727B-408F-A2D5-7C12CF5B7B3A}"/>
                </a:ext>
              </a:extLst>
            </p:cNvPr>
            <p:cNvPicPr>
              <a:picLocks noChangeAspect="1"/>
            </p:cNvPicPr>
            <p:nvPr/>
          </p:nvPicPr>
          <p:blipFill rotWithShape="1">
            <a:blip r:embed="rId4"/>
            <a:srcRect t="36019" b="53611"/>
            <a:stretch/>
          </p:blipFill>
          <p:spPr>
            <a:xfrm>
              <a:off x="7899086" y="2679354"/>
              <a:ext cx="3322948" cy="711200"/>
            </a:xfrm>
            <a:prstGeom prst="rect">
              <a:avLst/>
            </a:prstGeom>
          </p:spPr>
        </p:pic>
        <p:pic>
          <p:nvPicPr>
            <p:cNvPr id="11" name="Picture 10">
              <a:extLst>
                <a:ext uri="{FF2B5EF4-FFF2-40B4-BE49-F238E27FC236}">
                  <a16:creationId xmlns:a16="http://schemas.microsoft.com/office/drawing/2014/main" id="{BEEFD3B6-2FC1-46B9-A02B-E1CD24DDF895}"/>
                </a:ext>
              </a:extLst>
            </p:cNvPr>
            <p:cNvPicPr>
              <a:picLocks noChangeAspect="1"/>
            </p:cNvPicPr>
            <p:nvPr/>
          </p:nvPicPr>
          <p:blipFill rotWithShape="1">
            <a:blip r:embed="rId4"/>
            <a:srcRect t="46556" b="43074"/>
            <a:stretch/>
          </p:blipFill>
          <p:spPr>
            <a:xfrm>
              <a:off x="7899086" y="3463515"/>
              <a:ext cx="3322948" cy="711200"/>
            </a:xfrm>
            <a:prstGeom prst="rect">
              <a:avLst/>
            </a:prstGeom>
          </p:spPr>
        </p:pic>
        <p:pic>
          <p:nvPicPr>
            <p:cNvPr id="12" name="Picture 11">
              <a:extLst>
                <a:ext uri="{FF2B5EF4-FFF2-40B4-BE49-F238E27FC236}">
                  <a16:creationId xmlns:a16="http://schemas.microsoft.com/office/drawing/2014/main" id="{127EB253-4624-4BCD-A087-F0F5BD856757}"/>
                </a:ext>
              </a:extLst>
            </p:cNvPr>
            <p:cNvPicPr>
              <a:picLocks noChangeAspect="1"/>
            </p:cNvPicPr>
            <p:nvPr/>
          </p:nvPicPr>
          <p:blipFill rotWithShape="1">
            <a:blip r:embed="rId4"/>
            <a:srcRect t="57093" b="32537"/>
            <a:stretch/>
          </p:blipFill>
          <p:spPr>
            <a:xfrm>
              <a:off x="7899086" y="4247676"/>
              <a:ext cx="3322948" cy="711200"/>
            </a:xfrm>
            <a:prstGeom prst="rect">
              <a:avLst/>
            </a:prstGeom>
          </p:spPr>
        </p:pic>
        <p:pic>
          <p:nvPicPr>
            <p:cNvPr id="13" name="Picture 12">
              <a:extLst>
                <a:ext uri="{FF2B5EF4-FFF2-40B4-BE49-F238E27FC236}">
                  <a16:creationId xmlns:a16="http://schemas.microsoft.com/office/drawing/2014/main" id="{BD9F9311-2714-4CB4-AFAF-D82BAECE8E72}"/>
                </a:ext>
              </a:extLst>
            </p:cNvPr>
            <p:cNvPicPr>
              <a:picLocks noChangeAspect="1"/>
            </p:cNvPicPr>
            <p:nvPr/>
          </p:nvPicPr>
          <p:blipFill rotWithShape="1">
            <a:blip r:embed="rId4"/>
            <a:srcRect t="67630" b="21999"/>
            <a:stretch/>
          </p:blipFill>
          <p:spPr>
            <a:xfrm>
              <a:off x="7899086" y="5030868"/>
              <a:ext cx="3322948" cy="711200"/>
            </a:xfrm>
            <a:prstGeom prst="rect">
              <a:avLst/>
            </a:prstGeom>
          </p:spPr>
        </p:pic>
        <p:pic>
          <p:nvPicPr>
            <p:cNvPr id="15" name="Picture 14">
              <a:extLst>
                <a:ext uri="{FF2B5EF4-FFF2-40B4-BE49-F238E27FC236}">
                  <a16:creationId xmlns:a16="http://schemas.microsoft.com/office/drawing/2014/main" id="{2BBC25C6-521F-4F14-A185-9B0C8AD7E419}"/>
                </a:ext>
              </a:extLst>
            </p:cNvPr>
            <p:cNvPicPr>
              <a:picLocks noChangeAspect="1"/>
            </p:cNvPicPr>
            <p:nvPr/>
          </p:nvPicPr>
          <p:blipFill rotWithShape="1">
            <a:blip r:embed="rId4"/>
            <a:srcRect t="89222"/>
            <a:stretch/>
          </p:blipFill>
          <p:spPr>
            <a:xfrm>
              <a:off x="7899086" y="5814060"/>
              <a:ext cx="3322948" cy="739140"/>
            </a:xfrm>
            <a:prstGeom prst="rect">
              <a:avLst/>
            </a:prstGeom>
          </p:spPr>
        </p:pic>
        <p:sp>
          <p:nvSpPr>
            <p:cNvPr id="23" name="Rectangle 22">
              <a:extLst>
                <a:ext uri="{FF2B5EF4-FFF2-40B4-BE49-F238E27FC236}">
                  <a16:creationId xmlns:a16="http://schemas.microsoft.com/office/drawing/2014/main" id="{173DBD74-700A-43C7-9BC4-464CF1BDA6E9}"/>
                </a:ext>
              </a:extLst>
            </p:cNvPr>
            <p:cNvSpPr/>
            <p:nvPr/>
          </p:nvSpPr>
          <p:spPr>
            <a:xfrm>
              <a:off x="232410" y="2626735"/>
              <a:ext cx="6332220" cy="299085"/>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 name="Rectangle 23">
              <a:extLst>
                <a:ext uri="{FF2B5EF4-FFF2-40B4-BE49-F238E27FC236}">
                  <a16:creationId xmlns:a16="http://schemas.microsoft.com/office/drawing/2014/main" id="{6B375891-7003-4090-A58A-BE2A24BA24C9}"/>
                </a:ext>
              </a:extLst>
            </p:cNvPr>
            <p:cNvSpPr/>
            <p:nvPr/>
          </p:nvSpPr>
          <p:spPr>
            <a:xfrm>
              <a:off x="7899086" y="324728"/>
              <a:ext cx="3322948" cy="711199"/>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Straight Arrow Connector 24">
              <a:extLst>
                <a:ext uri="{FF2B5EF4-FFF2-40B4-BE49-F238E27FC236}">
                  <a16:creationId xmlns:a16="http://schemas.microsoft.com/office/drawing/2014/main" id="{B0617E7E-78E8-4E69-9EA2-5C9B386D6669}"/>
                </a:ext>
              </a:extLst>
            </p:cNvPr>
            <p:cNvCxnSpPr>
              <a:cxnSpLocks/>
              <a:stCxn id="23" idx="3"/>
              <a:endCxn id="24" idx="1"/>
            </p:cNvCxnSpPr>
            <p:nvPr/>
          </p:nvCxnSpPr>
          <p:spPr>
            <a:xfrm flipV="1">
              <a:off x="6564630" y="680328"/>
              <a:ext cx="1334456" cy="2095950"/>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AC5FD40-D799-4FAB-88E5-7F5E65FDAD1B}"/>
                </a:ext>
              </a:extLst>
            </p:cNvPr>
            <p:cNvSpPr/>
            <p:nvPr/>
          </p:nvSpPr>
          <p:spPr>
            <a:xfrm>
              <a:off x="232410" y="2992755"/>
              <a:ext cx="6332220" cy="299085"/>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5" name="Rectangle 34">
              <a:extLst>
                <a:ext uri="{FF2B5EF4-FFF2-40B4-BE49-F238E27FC236}">
                  <a16:creationId xmlns:a16="http://schemas.microsoft.com/office/drawing/2014/main" id="{8BFCE5A4-2852-49A3-9D48-D60FF717E793}"/>
                </a:ext>
              </a:extLst>
            </p:cNvPr>
            <p:cNvSpPr/>
            <p:nvPr/>
          </p:nvSpPr>
          <p:spPr>
            <a:xfrm>
              <a:off x="7899086" y="1131247"/>
              <a:ext cx="3322948" cy="690986"/>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6" name="Straight Arrow Connector 35">
              <a:extLst>
                <a:ext uri="{FF2B5EF4-FFF2-40B4-BE49-F238E27FC236}">
                  <a16:creationId xmlns:a16="http://schemas.microsoft.com/office/drawing/2014/main" id="{60FE5DB0-A729-45C0-8B08-A9561D2BFB86}"/>
                </a:ext>
              </a:extLst>
            </p:cNvPr>
            <p:cNvCxnSpPr>
              <a:cxnSpLocks/>
              <a:stCxn id="34" idx="3"/>
              <a:endCxn id="35" idx="1"/>
            </p:cNvCxnSpPr>
            <p:nvPr/>
          </p:nvCxnSpPr>
          <p:spPr>
            <a:xfrm flipV="1">
              <a:off x="6564630" y="1476740"/>
              <a:ext cx="1334456" cy="1665558"/>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0664C4A-7C88-48F5-8D3E-44D6B0962EBF}"/>
                </a:ext>
              </a:extLst>
            </p:cNvPr>
            <p:cNvSpPr/>
            <p:nvPr/>
          </p:nvSpPr>
          <p:spPr>
            <a:xfrm>
              <a:off x="232410" y="3352679"/>
              <a:ext cx="6332220" cy="299085"/>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0" name="Rectangle 49">
              <a:extLst>
                <a:ext uri="{FF2B5EF4-FFF2-40B4-BE49-F238E27FC236}">
                  <a16:creationId xmlns:a16="http://schemas.microsoft.com/office/drawing/2014/main" id="{863F8BE7-98F5-44D0-B494-A8C09A80A78F}"/>
                </a:ext>
              </a:extLst>
            </p:cNvPr>
            <p:cNvSpPr/>
            <p:nvPr/>
          </p:nvSpPr>
          <p:spPr>
            <a:xfrm>
              <a:off x="7899086" y="1906127"/>
              <a:ext cx="3322948" cy="690986"/>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1" name="Straight Arrow Connector 50">
              <a:extLst>
                <a:ext uri="{FF2B5EF4-FFF2-40B4-BE49-F238E27FC236}">
                  <a16:creationId xmlns:a16="http://schemas.microsoft.com/office/drawing/2014/main" id="{56A07B6F-3AD5-4ACA-8821-636D8F4B1D6A}"/>
                </a:ext>
              </a:extLst>
            </p:cNvPr>
            <p:cNvCxnSpPr>
              <a:cxnSpLocks/>
              <a:stCxn id="49" idx="3"/>
              <a:endCxn id="50" idx="1"/>
            </p:cNvCxnSpPr>
            <p:nvPr/>
          </p:nvCxnSpPr>
          <p:spPr>
            <a:xfrm flipV="1">
              <a:off x="6564630" y="2251620"/>
              <a:ext cx="1334456" cy="1250602"/>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1563EFC-3577-451F-822E-4EC755F4BC93}"/>
                </a:ext>
              </a:extLst>
            </p:cNvPr>
            <p:cNvSpPr/>
            <p:nvPr/>
          </p:nvSpPr>
          <p:spPr>
            <a:xfrm>
              <a:off x="232410" y="3717056"/>
              <a:ext cx="6332220" cy="299085"/>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5" name="Rectangle 54">
              <a:extLst>
                <a:ext uri="{FF2B5EF4-FFF2-40B4-BE49-F238E27FC236}">
                  <a16:creationId xmlns:a16="http://schemas.microsoft.com/office/drawing/2014/main" id="{DC2C6170-1CB5-43AA-916F-6B2717D9BA3C}"/>
                </a:ext>
              </a:extLst>
            </p:cNvPr>
            <p:cNvSpPr/>
            <p:nvPr/>
          </p:nvSpPr>
          <p:spPr>
            <a:xfrm>
              <a:off x="7899086" y="2678956"/>
              <a:ext cx="3322948" cy="690986"/>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6" name="Straight Arrow Connector 55">
              <a:extLst>
                <a:ext uri="{FF2B5EF4-FFF2-40B4-BE49-F238E27FC236}">
                  <a16:creationId xmlns:a16="http://schemas.microsoft.com/office/drawing/2014/main" id="{4AC720AE-DC3C-438E-B8DF-0A3C81B61FA7}"/>
                </a:ext>
              </a:extLst>
            </p:cNvPr>
            <p:cNvCxnSpPr>
              <a:cxnSpLocks/>
              <a:stCxn id="54" idx="3"/>
              <a:endCxn id="55" idx="1"/>
            </p:cNvCxnSpPr>
            <p:nvPr/>
          </p:nvCxnSpPr>
          <p:spPr>
            <a:xfrm flipV="1">
              <a:off x="6564630" y="3024449"/>
              <a:ext cx="1334456" cy="842150"/>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236ED42-707C-4294-BA0B-F44FCCDC8AE1}"/>
                </a:ext>
              </a:extLst>
            </p:cNvPr>
            <p:cNvSpPr/>
            <p:nvPr/>
          </p:nvSpPr>
          <p:spPr>
            <a:xfrm>
              <a:off x="232410" y="4073790"/>
              <a:ext cx="6332220" cy="299085"/>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9" name="Rectangle 58">
              <a:extLst>
                <a:ext uri="{FF2B5EF4-FFF2-40B4-BE49-F238E27FC236}">
                  <a16:creationId xmlns:a16="http://schemas.microsoft.com/office/drawing/2014/main" id="{C5C27A6B-CF4C-47E7-820A-63370ED5E858}"/>
                </a:ext>
              </a:extLst>
            </p:cNvPr>
            <p:cNvSpPr/>
            <p:nvPr/>
          </p:nvSpPr>
          <p:spPr>
            <a:xfrm>
              <a:off x="7899086" y="3462546"/>
              <a:ext cx="3322948" cy="690986"/>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0" name="Straight Arrow Connector 59">
              <a:extLst>
                <a:ext uri="{FF2B5EF4-FFF2-40B4-BE49-F238E27FC236}">
                  <a16:creationId xmlns:a16="http://schemas.microsoft.com/office/drawing/2014/main" id="{98B3C2CB-FBDC-4E4E-9445-F5E3856C73A2}"/>
                </a:ext>
              </a:extLst>
            </p:cNvPr>
            <p:cNvCxnSpPr>
              <a:cxnSpLocks/>
              <a:stCxn id="58" idx="3"/>
              <a:endCxn id="59" idx="1"/>
            </p:cNvCxnSpPr>
            <p:nvPr/>
          </p:nvCxnSpPr>
          <p:spPr>
            <a:xfrm flipV="1">
              <a:off x="6564630" y="3808039"/>
              <a:ext cx="1334456" cy="415294"/>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329CF5C-3D6A-4173-A754-476994110E82}"/>
                </a:ext>
              </a:extLst>
            </p:cNvPr>
            <p:cNvSpPr/>
            <p:nvPr/>
          </p:nvSpPr>
          <p:spPr>
            <a:xfrm>
              <a:off x="232410" y="4441835"/>
              <a:ext cx="6332220" cy="299085"/>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3" name="Rectangle 62">
              <a:extLst>
                <a:ext uri="{FF2B5EF4-FFF2-40B4-BE49-F238E27FC236}">
                  <a16:creationId xmlns:a16="http://schemas.microsoft.com/office/drawing/2014/main" id="{3522BC03-242A-4699-962B-86C455FF9A74}"/>
                </a:ext>
              </a:extLst>
            </p:cNvPr>
            <p:cNvSpPr/>
            <p:nvPr/>
          </p:nvSpPr>
          <p:spPr>
            <a:xfrm>
              <a:off x="7899086" y="4257783"/>
              <a:ext cx="3322948" cy="690986"/>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4" name="Straight Arrow Connector 63">
              <a:extLst>
                <a:ext uri="{FF2B5EF4-FFF2-40B4-BE49-F238E27FC236}">
                  <a16:creationId xmlns:a16="http://schemas.microsoft.com/office/drawing/2014/main" id="{B511F50F-EDEF-4C39-9669-EF2CBBF4C91E}"/>
                </a:ext>
              </a:extLst>
            </p:cNvPr>
            <p:cNvCxnSpPr>
              <a:cxnSpLocks/>
              <a:stCxn id="62" idx="3"/>
              <a:endCxn id="63" idx="1"/>
            </p:cNvCxnSpPr>
            <p:nvPr/>
          </p:nvCxnSpPr>
          <p:spPr>
            <a:xfrm>
              <a:off x="6564630" y="4591378"/>
              <a:ext cx="1334456" cy="11898"/>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AC6104E-C4D6-404B-9F09-55B0D9359FA1}"/>
                </a:ext>
              </a:extLst>
            </p:cNvPr>
            <p:cNvSpPr/>
            <p:nvPr/>
          </p:nvSpPr>
          <p:spPr>
            <a:xfrm>
              <a:off x="232410" y="4807855"/>
              <a:ext cx="6332220" cy="299085"/>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7" name="Rectangle 66">
              <a:extLst>
                <a:ext uri="{FF2B5EF4-FFF2-40B4-BE49-F238E27FC236}">
                  <a16:creationId xmlns:a16="http://schemas.microsoft.com/office/drawing/2014/main" id="{185A9481-7929-463C-9D7A-5523EE8C114C}"/>
                </a:ext>
              </a:extLst>
            </p:cNvPr>
            <p:cNvSpPr/>
            <p:nvPr/>
          </p:nvSpPr>
          <p:spPr>
            <a:xfrm>
              <a:off x="7899086" y="5042055"/>
              <a:ext cx="3322948" cy="690986"/>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8" name="Straight Arrow Connector 67">
              <a:extLst>
                <a:ext uri="{FF2B5EF4-FFF2-40B4-BE49-F238E27FC236}">
                  <a16:creationId xmlns:a16="http://schemas.microsoft.com/office/drawing/2014/main" id="{37B93E4D-9CF4-4E94-A5A7-0F2A3247A16C}"/>
                </a:ext>
              </a:extLst>
            </p:cNvPr>
            <p:cNvCxnSpPr>
              <a:cxnSpLocks/>
              <a:stCxn id="66" idx="3"/>
              <a:endCxn id="67" idx="1"/>
            </p:cNvCxnSpPr>
            <p:nvPr/>
          </p:nvCxnSpPr>
          <p:spPr>
            <a:xfrm>
              <a:off x="6564630" y="4957398"/>
              <a:ext cx="1334456" cy="430150"/>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08C48B0-8179-41A4-9E85-68BDDDC68A9F}"/>
                </a:ext>
              </a:extLst>
            </p:cNvPr>
            <p:cNvSpPr/>
            <p:nvPr/>
          </p:nvSpPr>
          <p:spPr>
            <a:xfrm>
              <a:off x="232410" y="5163285"/>
              <a:ext cx="6332220" cy="299085"/>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1" name="Rectangle 70">
              <a:extLst>
                <a:ext uri="{FF2B5EF4-FFF2-40B4-BE49-F238E27FC236}">
                  <a16:creationId xmlns:a16="http://schemas.microsoft.com/office/drawing/2014/main" id="{CE53548F-B399-4A47-8A73-4D33306783AE}"/>
                </a:ext>
              </a:extLst>
            </p:cNvPr>
            <p:cNvSpPr/>
            <p:nvPr/>
          </p:nvSpPr>
          <p:spPr>
            <a:xfrm>
              <a:off x="7899086" y="5832179"/>
              <a:ext cx="3322948" cy="690986"/>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2" name="Straight Arrow Connector 71">
              <a:extLst>
                <a:ext uri="{FF2B5EF4-FFF2-40B4-BE49-F238E27FC236}">
                  <a16:creationId xmlns:a16="http://schemas.microsoft.com/office/drawing/2014/main" id="{91E4D19E-51DD-47E2-AF5D-2579CEB0F20B}"/>
                </a:ext>
              </a:extLst>
            </p:cNvPr>
            <p:cNvCxnSpPr>
              <a:cxnSpLocks/>
              <a:stCxn id="70" idx="3"/>
              <a:endCxn id="71" idx="1"/>
            </p:cNvCxnSpPr>
            <p:nvPr/>
          </p:nvCxnSpPr>
          <p:spPr>
            <a:xfrm>
              <a:off x="6564630" y="5312828"/>
              <a:ext cx="1334456" cy="864844"/>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108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p:txBody>
          <a:bodyPr/>
          <a:lstStyle/>
          <a:p>
            <a:r>
              <a:rPr lang="en-NZ" b="1" dirty="0"/>
              <a:t>Decomposition:</a:t>
            </a:r>
            <a:endParaRPr lang="en-NZ" dirty="0"/>
          </a:p>
        </p:txBody>
      </p:sp>
      <p:sp>
        <p:nvSpPr>
          <p:cNvPr id="4" name="Rectangle 3">
            <a:extLst>
              <a:ext uri="{FF2B5EF4-FFF2-40B4-BE49-F238E27FC236}">
                <a16:creationId xmlns:a16="http://schemas.microsoft.com/office/drawing/2014/main" id="{937BF58F-E358-4625-919F-7C3D6EEBA8FB}"/>
              </a:ext>
            </a:extLst>
          </p:cNvPr>
          <p:cNvSpPr/>
          <p:nvPr/>
        </p:nvSpPr>
        <p:spPr>
          <a:xfrm>
            <a:off x="838200" y="1251986"/>
            <a:ext cx="9999846" cy="416204"/>
          </a:xfrm>
          <a:prstGeom prst="rect">
            <a:avLst/>
          </a:prstGeom>
        </p:spPr>
        <p:txBody>
          <a:bodyPr wrap="square">
            <a:spAutoFit/>
          </a:bodyPr>
          <a:lstStyle/>
          <a:p>
            <a:pPr>
              <a:lnSpc>
                <a:spcPct val="115000"/>
              </a:lnSpc>
              <a:spcAft>
                <a:spcPts val="0"/>
              </a:spcAft>
            </a:pPr>
            <a:r>
              <a:rPr lang="en-NZ" sz="2000" b="1" dirty="0">
                <a:effectLst/>
                <a:latin typeface="Arial" panose="020B0604020202020204" pitchFamily="34" charset="0"/>
                <a:ea typeface="Arial" panose="020B0604020202020204" pitchFamily="34" charset="0"/>
              </a:rPr>
              <a:t>Task Components:</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2084DC3F-73AC-4AE8-A34D-31F4AF4CA6CC}"/>
              </a:ext>
            </a:extLst>
          </p:cNvPr>
          <p:cNvPicPr>
            <a:picLocks noChangeAspect="1"/>
          </p:cNvPicPr>
          <p:nvPr/>
        </p:nvPicPr>
        <p:blipFill>
          <a:blip r:embed="rId3"/>
          <a:stretch>
            <a:fillRect/>
          </a:stretch>
        </p:blipFill>
        <p:spPr>
          <a:xfrm>
            <a:off x="1778229" y="1706234"/>
            <a:ext cx="8119787" cy="4786641"/>
          </a:xfrm>
          <a:prstGeom prst="rect">
            <a:avLst/>
          </a:prstGeom>
        </p:spPr>
      </p:pic>
      <p:sp>
        <p:nvSpPr>
          <p:cNvPr id="6" name="Rectangle: Rounded Corners 5">
            <a:extLst>
              <a:ext uri="{FF2B5EF4-FFF2-40B4-BE49-F238E27FC236}">
                <a16:creationId xmlns:a16="http://schemas.microsoft.com/office/drawing/2014/main" id="{3C3B4AD9-A6A9-4B9A-9A6A-FE34442583BF}"/>
              </a:ext>
            </a:extLst>
          </p:cNvPr>
          <p:cNvSpPr/>
          <p:nvPr/>
        </p:nvSpPr>
        <p:spPr>
          <a:xfrm>
            <a:off x="7199586" y="2459421"/>
            <a:ext cx="2501462" cy="291136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Rounded Corners 6">
            <a:extLst>
              <a:ext uri="{FF2B5EF4-FFF2-40B4-BE49-F238E27FC236}">
                <a16:creationId xmlns:a16="http://schemas.microsoft.com/office/drawing/2014/main" id="{E8AAB66A-CB3E-4071-B096-53149317E47F}"/>
              </a:ext>
            </a:extLst>
          </p:cNvPr>
          <p:cNvSpPr/>
          <p:nvPr/>
        </p:nvSpPr>
        <p:spPr>
          <a:xfrm>
            <a:off x="4581525" y="2914650"/>
            <a:ext cx="2377440" cy="4533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AAB09904-2442-4E9A-8E50-F34EC84BA094}"/>
              </a:ext>
            </a:extLst>
          </p:cNvPr>
          <p:cNvSpPr/>
          <p:nvPr/>
        </p:nvSpPr>
        <p:spPr>
          <a:xfrm>
            <a:off x="1886334" y="2855655"/>
            <a:ext cx="2407344" cy="337126"/>
          </a:xfrm>
          <a:prstGeom prst="rect">
            <a:avLst/>
          </a:prstGeom>
          <a:noFill/>
          <a:ln w="28575">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631BF759-EC13-4680-96A1-CED372651E5F}"/>
              </a:ext>
            </a:extLst>
          </p:cNvPr>
          <p:cNvSpPr/>
          <p:nvPr/>
        </p:nvSpPr>
        <p:spPr>
          <a:xfrm>
            <a:off x="1886334" y="3230265"/>
            <a:ext cx="2407344" cy="337126"/>
          </a:xfrm>
          <a:prstGeom prst="rect">
            <a:avLst/>
          </a:prstGeom>
          <a:noFill/>
          <a:ln w="28575">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81B0EA90-B847-450D-8C25-649A07E1FD77}"/>
              </a:ext>
            </a:extLst>
          </p:cNvPr>
          <p:cNvSpPr/>
          <p:nvPr/>
        </p:nvSpPr>
        <p:spPr>
          <a:xfrm>
            <a:off x="1886334" y="3604875"/>
            <a:ext cx="2407344" cy="337126"/>
          </a:xfrm>
          <a:prstGeom prst="rect">
            <a:avLst/>
          </a:prstGeom>
          <a:noFill/>
          <a:ln w="28575">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9962B53C-08B2-49D3-BFB1-3FC834A852ED}"/>
              </a:ext>
            </a:extLst>
          </p:cNvPr>
          <p:cNvSpPr/>
          <p:nvPr/>
        </p:nvSpPr>
        <p:spPr>
          <a:xfrm>
            <a:off x="4542959" y="5529149"/>
            <a:ext cx="2454403" cy="337126"/>
          </a:xfrm>
          <a:prstGeom prst="rect">
            <a:avLst/>
          </a:prstGeom>
          <a:noFill/>
          <a:ln w="28575">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696B70F5-35F6-4B20-BBFF-F400B162656D}"/>
              </a:ext>
            </a:extLst>
          </p:cNvPr>
          <p:cNvSpPr/>
          <p:nvPr/>
        </p:nvSpPr>
        <p:spPr>
          <a:xfrm>
            <a:off x="4542958" y="4761186"/>
            <a:ext cx="2454403" cy="727706"/>
          </a:xfrm>
          <a:prstGeom prst="rect">
            <a:avLst/>
          </a:prstGeom>
          <a:noFill/>
          <a:ln w="28575">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7EA268A2-18D6-42CB-9405-97831C8BD28C}"/>
              </a:ext>
            </a:extLst>
          </p:cNvPr>
          <p:cNvSpPr/>
          <p:nvPr/>
        </p:nvSpPr>
        <p:spPr>
          <a:xfrm>
            <a:off x="4542957" y="2873913"/>
            <a:ext cx="2454404" cy="1847015"/>
          </a:xfrm>
          <a:prstGeom prst="rect">
            <a:avLst/>
          </a:prstGeom>
          <a:noFill/>
          <a:ln w="28575">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760331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 name="Picture 9">
            <a:extLst>
              <a:ext uri="{FF2B5EF4-FFF2-40B4-BE49-F238E27FC236}">
                <a16:creationId xmlns:a16="http://schemas.microsoft.com/office/drawing/2014/main" id="{6574ECA6-2751-46E2-8FEE-538FA02B5070}"/>
              </a:ext>
            </a:extLst>
          </p:cNvPr>
          <p:cNvPicPr>
            <a:picLocks noChangeAspect="1"/>
          </p:cNvPicPr>
          <p:nvPr/>
        </p:nvPicPr>
        <p:blipFill>
          <a:blip r:embed="rId3"/>
          <a:stretch>
            <a:fillRect/>
          </a:stretch>
        </p:blipFill>
        <p:spPr>
          <a:xfrm>
            <a:off x="3227211" y="1562197"/>
            <a:ext cx="5729073" cy="4174039"/>
          </a:xfrm>
          <a:prstGeom prst="rect">
            <a:avLst/>
          </a:prstGeom>
        </p:spPr>
      </p:pic>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7 (Trello screenshot)</a:t>
            </a:r>
            <a:endParaRPr dirty="0"/>
          </a:p>
        </p:txBody>
      </p:sp>
      <p:sp>
        <p:nvSpPr>
          <p:cNvPr id="5" name="Rectangle: Rounded Corners 4">
            <a:extLst>
              <a:ext uri="{FF2B5EF4-FFF2-40B4-BE49-F238E27FC236}">
                <a16:creationId xmlns:a16="http://schemas.microsoft.com/office/drawing/2014/main" id="{C3A2AEF4-26CB-43CA-ACEB-E02FCC3850B2}"/>
              </a:ext>
            </a:extLst>
          </p:cNvPr>
          <p:cNvSpPr/>
          <p:nvPr/>
        </p:nvSpPr>
        <p:spPr>
          <a:xfrm>
            <a:off x="6195992" y="1619250"/>
            <a:ext cx="2645151" cy="380500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Rectangle: Rounded Corners 5">
            <a:extLst>
              <a:ext uri="{FF2B5EF4-FFF2-40B4-BE49-F238E27FC236}">
                <a16:creationId xmlns:a16="http://schemas.microsoft.com/office/drawing/2014/main" id="{CA1F2422-8C36-4850-B226-C47F46B45130}"/>
              </a:ext>
            </a:extLst>
          </p:cNvPr>
          <p:cNvSpPr/>
          <p:nvPr/>
        </p:nvSpPr>
        <p:spPr>
          <a:xfrm>
            <a:off x="3377865" y="4931972"/>
            <a:ext cx="2572401" cy="29697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6F5E0356-360F-4D07-B337-AABE49D2BB13}"/>
              </a:ext>
            </a:extLst>
          </p:cNvPr>
          <p:cNvSpPr txBox="1"/>
          <p:nvPr/>
        </p:nvSpPr>
        <p:spPr>
          <a:xfrm>
            <a:off x="557557" y="5941467"/>
            <a:ext cx="11068383" cy="646331"/>
          </a:xfrm>
          <a:prstGeom prst="rect">
            <a:avLst/>
          </a:prstGeom>
          <a:noFill/>
        </p:spPr>
        <p:txBody>
          <a:bodyPr wrap="square" rtlCol="0">
            <a:spAutoFit/>
          </a:bodyPr>
          <a:lstStyle/>
          <a:p>
            <a:r>
              <a:rPr lang="en-NZ" b="1" dirty="0">
                <a:latin typeface="Bahnschrift Light" panose="020B0502040204020203" pitchFamily="34" charset="0"/>
              </a:rPr>
              <a:t>Note: </a:t>
            </a:r>
            <a:r>
              <a:rPr lang="en-NZ" dirty="0">
                <a:latin typeface="Bahnschrift Light" panose="020B0502040204020203" pitchFamily="34" charset="0"/>
              </a:rPr>
              <a:t>I will use my ‘not blank’ function to check the unit is not blank. This component will involve creating a function that get values from a dictionary and adjusts the amount of an ingredient.</a:t>
            </a:r>
          </a:p>
        </p:txBody>
      </p:sp>
    </p:spTree>
    <p:extLst>
      <p:ext uri="{BB962C8B-B14F-4D97-AF65-F5344CB8AC3E}">
        <p14:creationId xmlns:p14="http://schemas.microsoft.com/office/powerpoint/2010/main" val="2622659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311873"/>
            <a:ext cx="11152415" cy="763600"/>
          </a:xfrm>
          <a:prstGeom prst="rect">
            <a:avLst/>
          </a:prstGeom>
        </p:spPr>
        <p:txBody>
          <a:bodyPr spcFirstLastPara="1" vert="horz" wrap="square" lIns="121900" tIns="121900" rIns="121900" bIns="121900" rtlCol="0" anchor="t" anchorCtr="0">
            <a:noAutofit/>
          </a:bodyPr>
          <a:lstStyle/>
          <a:p>
            <a:r>
              <a:rPr lang="en" dirty="0"/>
              <a:t>Component 7 - Test Plan </a:t>
            </a:r>
            <a:endParaRPr dirty="0"/>
          </a:p>
        </p:txBody>
      </p:sp>
      <p:graphicFrame>
        <p:nvGraphicFramePr>
          <p:cNvPr id="92" name="Google Shape;92;p19"/>
          <p:cNvGraphicFramePr/>
          <p:nvPr>
            <p:extLst>
              <p:ext uri="{D42A27DB-BD31-4B8C-83A1-F6EECF244321}">
                <p14:modId xmlns:p14="http://schemas.microsoft.com/office/powerpoint/2010/main" val="3215630509"/>
              </p:ext>
            </p:extLst>
          </p:nvPr>
        </p:nvGraphicFramePr>
        <p:xfrm>
          <a:off x="1487341" y="2818029"/>
          <a:ext cx="9217318" cy="3230640"/>
        </p:xfrm>
        <a:graphic>
          <a:graphicData uri="http://schemas.openxmlformats.org/drawingml/2006/table">
            <a:tbl>
              <a:tblPr>
                <a:noFill/>
              </a:tblPr>
              <a:tblGrid>
                <a:gridCol w="1262742">
                  <a:extLst>
                    <a:ext uri="{9D8B030D-6E8A-4147-A177-3AD203B41FA5}">
                      <a16:colId xmlns:a16="http://schemas.microsoft.com/office/drawing/2014/main" val="20000"/>
                    </a:ext>
                  </a:extLst>
                </a:gridCol>
                <a:gridCol w="1899138">
                  <a:extLst>
                    <a:ext uri="{9D8B030D-6E8A-4147-A177-3AD203B41FA5}">
                      <a16:colId xmlns:a16="http://schemas.microsoft.com/office/drawing/2014/main" val="2877349285"/>
                    </a:ext>
                  </a:extLst>
                </a:gridCol>
                <a:gridCol w="1767895">
                  <a:extLst>
                    <a:ext uri="{9D8B030D-6E8A-4147-A177-3AD203B41FA5}">
                      <a16:colId xmlns:a16="http://schemas.microsoft.com/office/drawing/2014/main" val="2274743757"/>
                    </a:ext>
                  </a:extLst>
                </a:gridCol>
                <a:gridCol w="2321169">
                  <a:extLst>
                    <a:ext uri="{9D8B030D-6E8A-4147-A177-3AD203B41FA5}">
                      <a16:colId xmlns:a16="http://schemas.microsoft.com/office/drawing/2014/main" val="1258303173"/>
                    </a:ext>
                  </a:extLst>
                </a:gridCol>
                <a:gridCol w="1966374">
                  <a:extLst>
                    <a:ext uri="{9D8B030D-6E8A-4147-A177-3AD203B41FA5}">
                      <a16:colId xmlns:a16="http://schemas.microsoft.com/office/drawing/2014/main" val="3368556931"/>
                    </a:ext>
                  </a:extLst>
                </a:gridCol>
              </a:tblGrid>
              <a:tr h="548033">
                <a:tc>
                  <a:txBody>
                    <a:bodyPr/>
                    <a:lstStyle/>
                    <a:p>
                      <a:pPr marL="0" lvl="0" indent="0" algn="l" rtl="0">
                        <a:spcBef>
                          <a:spcPts val="0"/>
                        </a:spcBef>
                        <a:spcAft>
                          <a:spcPts val="0"/>
                        </a:spcAft>
                        <a:buNone/>
                      </a:pPr>
                      <a:r>
                        <a:rPr lang="en" sz="1800" b="1" dirty="0"/>
                        <a:t>Amount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Mass (g) of 250mL (cup)</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Conversion (mL </a:t>
                      </a:r>
                      <a:r>
                        <a:rPr lang="en-NZ" sz="1800" b="1" dirty="0">
                          <a:sym typeface="Wingdings" panose="05000000000000000000" pitchFamily="2" charset="2"/>
                        </a:rPr>
                        <a:t> g</a:t>
                      </a:r>
                      <a:r>
                        <a:rPr lang="en-NZ" sz="1800" b="1" dirty="0"/>
                        <a: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Result (g)</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MILK</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258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1.032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51.6</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vinegar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243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0.972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14.58</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all purpose flour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127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0.508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120.396</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Baking Powder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200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0.800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basil</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n/a</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n/a</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5mL (unchanged)</a:t>
                      </a:r>
                    </a:p>
                  </a:txBody>
                  <a:tcPr marL="121900" marR="121900" marT="121900" marB="121900"/>
                </a:tc>
                <a:extLst>
                  <a:ext uri="{0D108BD9-81ED-4DB2-BD59-A6C34878D82A}">
                    <a16:rowId xmlns:a16="http://schemas.microsoft.com/office/drawing/2014/main" val="3659369512"/>
                  </a:ext>
                </a:extLst>
              </a:tr>
            </a:tbl>
          </a:graphicData>
        </a:graphic>
      </p:graphicFrame>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1200329"/>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This takes an amount (mL) and converts it to grams using a conversion factor which is based on the number of grams in every 250mL of the ingredient – from the supplied spreadsheet </a:t>
            </a:r>
            <a:r>
              <a:rPr lang="en-NZ" b="1" dirty="0">
                <a:latin typeface="Bahnschrift Light" panose="020B0502040204020203" pitchFamily="34" charset="0"/>
              </a:rPr>
              <a:t>01_ingredient_ml_to_g.csv. </a:t>
            </a:r>
            <a:r>
              <a:rPr lang="en-NZ" dirty="0">
                <a:latin typeface="Bahnschrift Light" panose="020B0502040204020203" pitchFamily="34" charset="0"/>
              </a:rPr>
              <a:t>The conversion factor is simply the number e.g. 258/250</a:t>
            </a:r>
          </a:p>
        </p:txBody>
      </p:sp>
    </p:spTree>
    <p:extLst>
      <p:ext uri="{BB962C8B-B14F-4D97-AF65-F5344CB8AC3E}">
        <p14:creationId xmlns:p14="http://schemas.microsoft.com/office/powerpoint/2010/main" val="1591797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7 – Test</a:t>
            </a:r>
            <a:endParaRPr dirty="0"/>
          </a:p>
        </p:txBody>
      </p:sp>
      <p:sp>
        <p:nvSpPr>
          <p:cNvPr id="80" name="TextBox 79">
            <a:extLst>
              <a:ext uri="{FF2B5EF4-FFF2-40B4-BE49-F238E27FC236}">
                <a16:creationId xmlns:a16="http://schemas.microsoft.com/office/drawing/2014/main" id="{3EB4F0EE-95E3-4C61-8148-ADB1B66B1777}"/>
              </a:ext>
            </a:extLst>
          </p:cNvPr>
          <p:cNvSpPr txBox="1"/>
          <p:nvPr/>
        </p:nvSpPr>
        <p:spPr>
          <a:xfrm>
            <a:off x="502119" y="1462654"/>
            <a:ext cx="5187344"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pic>
        <p:nvPicPr>
          <p:cNvPr id="10" name="Picture 9">
            <a:extLst>
              <a:ext uri="{FF2B5EF4-FFF2-40B4-BE49-F238E27FC236}">
                <a16:creationId xmlns:a16="http://schemas.microsoft.com/office/drawing/2014/main" id="{F59231E6-E9B3-4CC9-B8A8-409CBD5798DC}"/>
              </a:ext>
            </a:extLst>
          </p:cNvPr>
          <p:cNvPicPr>
            <a:picLocks noChangeAspect="1"/>
          </p:cNvPicPr>
          <p:nvPr/>
        </p:nvPicPr>
        <p:blipFill>
          <a:blip r:embed="rId3"/>
          <a:stretch>
            <a:fillRect/>
          </a:stretch>
        </p:blipFill>
        <p:spPr>
          <a:xfrm>
            <a:off x="262122" y="2505040"/>
            <a:ext cx="7159016" cy="2550914"/>
          </a:xfrm>
          <a:prstGeom prst="rect">
            <a:avLst/>
          </a:prstGeom>
        </p:spPr>
      </p:pic>
      <p:grpSp>
        <p:nvGrpSpPr>
          <p:cNvPr id="12" name="Group 11">
            <a:extLst>
              <a:ext uri="{FF2B5EF4-FFF2-40B4-BE49-F238E27FC236}">
                <a16:creationId xmlns:a16="http://schemas.microsoft.com/office/drawing/2014/main" id="{FC4CEF62-2B28-451C-A626-80C0F9511A14}"/>
              </a:ext>
            </a:extLst>
          </p:cNvPr>
          <p:cNvGrpSpPr/>
          <p:nvPr/>
        </p:nvGrpSpPr>
        <p:grpSpPr>
          <a:xfrm>
            <a:off x="8632709" y="1427939"/>
            <a:ext cx="3143691" cy="4705116"/>
            <a:chOff x="8632709" y="975167"/>
            <a:chExt cx="3143691" cy="4705116"/>
          </a:xfrm>
        </p:grpSpPr>
        <p:pic>
          <p:nvPicPr>
            <p:cNvPr id="6" name="Picture 5">
              <a:extLst>
                <a:ext uri="{FF2B5EF4-FFF2-40B4-BE49-F238E27FC236}">
                  <a16:creationId xmlns:a16="http://schemas.microsoft.com/office/drawing/2014/main" id="{69A874C1-168F-4874-A6B5-8AFF052BB1EE}"/>
                </a:ext>
              </a:extLst>
            </p:cNvPr>
            <p:cNvPicPr>
              <a:picLocks noChangeAspect="1"/>
            </p:cNvPicPr>
            <p:nvPr/>
          </p:nvPicPr>
          <p:blipFill rotWithShape="1">
            <a:blip r:embed="rId4"/>
            <a:srcRect t="7142" b="76298"/>
            <a:stretch/>
          </p:blipFill>
          <p:spPr>
            <a:xfrm>
              <a:off x="8632711" y="975167"/>
              <a:ext cx="3143689" cy="763600"/>
            </a:xfrm>
            <a:prstGeom prst="rect">
              <a:avLst/>
            </a:prstGeom>
          </p:spPr>
        </p:pic>
        <p:pic>
          <p:nvPicPr>
            <p:cNvPr id="46" name="Picture 45">
              <a:extLst>
                <a:ext uri="{FF2B5EF4-FFF2-40B4-BE49-F238E27FC236}">
                  <a16:creationId xmlns:a16="http://schemas.microsoft.com/office/drawing/2014/main" id="{103BE814-BEE0-457C-9915-8BB3BFDD02C3}"/>
                </a:ext>
              </a:extLst>
            </p:cNvPr>
            <p:cNvPicPr>
              <a:picLocks noChangeAspect="1"/>
            </p:cNvPicPr>
            <p:nvPr/>
          </p:nvPicPr>
          <p:blipFill rotWithShape="1">
            <a:blip r:embed="rId4"/>
            <a:srcRect t="24322" b="59116"/>
            <a:stretch/>
          </p:blipFill>
          <p:spPr>
            <a:xfrm>
              <a:off x="8632711" y="1960546"/>
              <a:ext cx="3143689" cy="763600"/>
            </a:xfrm>
            <a:prstGeom prst="rect">
              <a:avLst/>
            </a:prstGeom>
          </p:spPr>
        </p:pic>
        <p:pic>
          <p:nvPicPr>
            <p:cNvPr id="47" name="Picture 46">
              <a:extLst>
                <a:ext uri="{FF2B5EF4-FFF2-40B4-BE49-F238E27FC236}">
                  <a16:creationId xmlns:a16="http://schemas.microsoft.com/office/drawing/2014/main" id="{B312A90E-EEA1-4326-820A-D795A87BC28F}"/>
                </a:ext>
              </a:extLst>
            </p:cNvPr>
            <p:cNvPicPr>
              <a:picLocks noChangeAspect="1"/>
            </p:cNvPicPr>
            <p:nvPr/>
          </p:nvPicPr>
          <p:blipFill rotWithShape="1">
            <a:blip r:embed="rId4"/>
            <a:srcRect t="41503" b="41936"/>
            <a:stretch/>
          </p:blipFill>
          <p:spPr>
            <a:xfrm>
              <a:off x="8632711" y="2945925"/>
              <a:ext cx="3143689" cy="763600"/>
            </a:xfrm>
            <a:prstGeom prst="rect">
              <a:avLst/>
            </a:prstGeom>
          </p:spPr>
        </p:pic>
        <p:pic>
          <p:nvPicPr>
            <p:cNvPr id="51" name="Picture 50">
              <a:extLst>
                <a:ext uri="{FF2B5EF4-FFF2-40B4-BE49-F238E27FC236}">
                  <a16:creationId xmlns:a16="http://schemas.microsoft.com/office/drawing/2014/main" id="{26E3CC7F-96F4-4478-8B36-C177FAEB1D38}"/>
                </a:ext>
              </a:extLst>
            </p:cNvPr>
            <p:cNvPicPr>
              <a:picLocks noChangeAspect="1"/>
            </p:cNvPicPr>
            <p:nvPr/>
          </p:nvPicPr>
          <p:blipFill rotWithShape="1">
            <a:blip r:embed="rId4"/>
            <a:srcRect t="58685" b="24754"/>
            <a:stretch/>
          </p:blipFill>
          <p:spPr>
            <a:xfrm>
              <a:off x="8632710" y="3931304"/>
              <a:ext cx="3143689" cy="763600"/>
            </a:xfrm>
            <a:prstGeom prst="rect">
              <a:avLst/>
            </a:prstGeom>
          </p:spPr>
        </p:pic>
        <p:pic>
          <p:nvPicPr>
            <p:cNvPr id="52" name="Picture 51">
              <a:extLst>
                <a:ext uri="{FF2B5EF4-FFF2-40B4-BE49-F238E27FC236}">
                  <a16:creationId xmlns:a16="http://schemas.microsoft.com/office/drawing/2014/main" id="{72BE8921-6A3E-4691-94E8-73673E85BF07}"/>
                </a:ext>
              </a:extLst>
            </p:cNvPr>
            <p:cNvPicPr>
              <a:picLocks noChangeAspect="1"/>
            </p:cNvPicPr>
            <p:nvPr/>
          </p:nvPicPr>
          <p:blipFill rotWithShape="1">
            <a:blip r:embed="rId4"/>
            <a:srcRect t="75866" b="7573"/>
            <a:stretch/>
          </p:blipFill>
          <p:spPr>
            <a:xfrm>
              <a:off x="8632709" y="4916683"/>
              <a:ext cx="3143689" cy="763600"/>
            </a:xfrm>
            <a:prstGeom prst="rect">
              <a:avLst/>
            </a:prstGeom>
          </p:spPr>
        </p:pic>
      </p:grpSp>
      <p:sp>
        <p:nvSpPr>
          <p:cNvPr id="53" name="Rectangle 52">
            <a:extLst>
              <a:ext uri="{FF2B5EF4-FFF2-40B4-BE49-F238E27FC236}">
                <a16:creationId xmlns:a16="http://schemas.microsoft.com/office/drawing/2014/main" id="{8243CA99-439B-4EAD-8944-5D1957B6C483}"/>
              </a:ext>
            </a:extLst>
          </p:cNvPr>
          <p:cNvSpPr/>
          <p:nvPr/>
        </p:nvSpPr>
        <p:spPr>
          <a:xfrm>
            <a:off x="309880" y="3176918"/>
            <a:ext cx="7056120" cy="318757"/>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4" name="Rectangle 53">
            <a:extLst>
              <a:ext uri="{FF2B5EF4-FFF2-40B4-BE49-F238E27FC236}">
                <a16:creationId xmlns:a16="http://schemas.microsoft.com/office/drawing/2014/main" id="{5AF19301-95FC-4625-9757-471A0CB34FF7}"/>
              </a:ext>
            </a:extLst>
          </p:cNvPr>
          <p:cNvSpPr/>
          <p:nvPr/>
        </p:nvSpPr>
        <p:spPr>
          <a:xfrm>
            <a:off x="8632709" y="1419885"/>
            <a:ext cx="3143689" cy="77165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5" name="Straight Arrow Connector 54">
            <a:extLst>
              <a:ext uri="{FF2B5EF4-FFF2-40B4-BE49-F238E27FC236}">
                <a16:creationId xmlns:a16="http://schemas.microsoft.com/office/drawing/2014/main" id="{92BF6C91-DDB2-41BF-81DD-A8C0AF7F1315}"/>
              </a:ext>
            </a:extLst>
          </p:cNvPr>
          <p:cNvCxnSpPr>
            <a:cxnSpLocks/>
            <a:stCxn id="53" idx="3"/>
            <a:endCxn id="54" idx="1"/>
          </p:cNvCxnSpPr>
          <p:nvPr/>
        </p:nvCxnSpPr>
        <p:spPr>
          <a:xfrm flipV="1">
            <a:off x="7366000" y="1805712"/>
            <a:ext cx="1266709" cy="1530585"/>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A2710DE-0530-4341-8B2A-C30B39A12A0E}"/>
              </a:ext>
            </a:extLst>
          </p:cNvPr>
          <p:cNvSpPr/>
          <p:nvPr/>
        </p:nvSpPr>
        <p:spPr>
          <a:xfrm>
            <a:off x="309880" y="3560840"/>
            <a:ext cx="7056120" cy="318757"/>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2" name="Rectangle 61">
            <a:extLst>
              <a:ext uri="{FF2B5EF4-FFF2-40B4-BE49-F238E27FC236}">
                <a16:creationId xmlns:a16="http://schemas.microsoft.com/office/drawing/2014/main" id="{15B46FE7-A762-4DA3-8811-56694348C6DE}"/>
              </a:ext>
            </a:extLst>
          </p:cNvPr>
          <p:cNvSpPr/>
          <p:nvPr/>
        </p:nvSpPr>
        <p:spPr>
          <a:xfrm>
            <a:off x="8632709" y="2413318"/>
            <a:ext cx="3143689" cy="77165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3" name="Straight Arrow Connector 62">
            <a:extLst>
              <a:ext uri="{FF2B5EF4-FFF2-40B4-BE49-F238E27FC236}">
                <a16:creationId xmlns:a16="http://schemas.microsoft.com/office/drawing/2014/main" id="{023BCE1D-AE5B-4B38-AB67-1F91681ABEAF}"/>
              </a:ext>
            </a:extLst>
          </p:cNvPr>
          <p:cNvCxnSpPr>
            <a:cxnSpLocks/>
            <a:stCxn id="61" idx="3"/>
            <a:endCxn id="62" idx="1"/>
          </p:cNvCxnSpPr>
          <p:nvPr/>
        </p:nvCxnSpPr>
        <p:spPr>
          <a:xfrm flipV="1">
            <a:off x="7366000" y="2799145"/>
            <a:ext cx="1266709" cy="921074"/>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63785E7-0C9C-4189-8040-9C1BA52651AE}"/>
              </a:ext>
            </a:extLst>
          </p:cNvPr>
          <p:cNvSpPr/>
          <p:nvPr/>
        </p:nvSpPr>
        <p:spPr>
          <a:xfrm>
            <a:off x="309880" y="3934876"/>
            <a:ext cx="7056120" cy="318757"/>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8" name="Rectangle 67">
            <a:extLst>
              <a:ext uri="{FF2B5EF4-FFF2-40B4-BE49-F238E27FC236}">
                <a16:creationId xmlns:a16="http://schemas.microsoft.com/office/drawing/2014/main" id="{98A57FC2-9E9F-452D-92EF-19A7DFBC8318}"/>
              </a:ext>
            </a:extLst>
          </p:cNvPr>
          <p:cNvSpPr/>
          <p:nvPr/>
        </p:nvSpPr>
        <p:spPr>
          <a:xfrm>
            <a:off x="8632709" y="3406751"/>
            <a:ext cx="3143689" cy="771654"/>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9" name="Straight Arrow Connector 68">
            <a:extLst>
              <a:ext uri="{FF2B5EF4-FFF2-40B4-BE49-F238E27FC236}">
                <a16:creationId xmlns:a16="http://schemas.microsoft.com/office/drawing/2014/main" id="{DD576455-C128-4164-82F6-959CF44E1E9C}"/>
              </a:ext>
            </a:extLst>
          </p:cNvPr>
          <p:cNvCxnSpPr>
            <a:cxnSpLocks/>
            <a:stCxn id="64" idx="3"/>
            <a:endCxn id="68" idx="1"/>
          </p:cNvCxnSpPr>
          <p:nvPr/>
        </p:nvCxnSpPr>
        <p:spPr>
          <a:xfrm flipV="1">
            <a:off x="7366000" y="3792578"/>
            <a:ext cx="1266709" cy="301677"/>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331FF44-E1EE-4687-BB3A-0D1C38CFB3AC}"/>
              </a:ext>
            </a:extLst>
          </p:cNvPr>
          <p:cNvSpPr/>
          <p:nvPr/>
        </p:nvSpPr>
        <p:spPr>
          <a:xfrm>
            <a:off x="309880" y="4312424"/>
            <a:ext cx="7056120" cy="318757"/>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4" name="Rectangle 73">
            <a:extLst>
              <a:ext uri="{FF2B5EF4-FFF2-40B4-BE49-F238E27FC236}">
                <a16:creationId xmlns:a16="http://schemas.microsoft.com/office/drawing/2014/main" id="{559E63F6-85D9-4BF1-A21C-3AAF0D172F55}"/>
              </a:ext>
            </a:extLst>
          </p:cNvPr>
          <p:cNvSpPr/>
          <p:nvPr/>
        </p:nvSpPr>
        <p:spPr>
          <a:xfrm>
            <a:off x="8632709" y="4384944"/>
            <a:ext cx="3143689" cy="771654"/>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8" name="Straight Arrow Connector 77">
            <a:extLst>
              <a:ext uri="{FF2B5EF4-FFF2-40B4-BE49-F238E27FC236}">
                <a16:creationId xmlns:a16="http://schemas.microsoft.com/office/drawing/2014/main" id="{5B1E0063-472B-48DE-8251-374D626055F6}"/>
              </a:ext>
            </a:extLst>
          </p:cNvPr>
          <p:cNvCxnSpPr>
            <a:cxnSpLocks/>
            <a:stCxn id="70" idx="3"/>
            <a:endCxn id="74" idx="1"/>
          </p:cNvCxnSpPr>
          <p:nvPr/>
        </p:nvCxnSpPr>
        <p:spPr>
          <a:xfrm>
            <a:off x="7366000" y="4471803"/>
            <a:ext cx="1266709" cy="298968"/>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9A97EB3-6301-4399-BDA8-8A04E550FB20}"/>
              </a:ext>
            </a:extLst>
          </p:cNvPr>
          <p:cNvSpPr/>
          <p:nvPr/>
        </p:nvSpPr>
        <p:spPr>
          <a:xfrm>
            <a:off x="309880" y="4686053"/>
            <a:ext cx="7056120" cy="318757"/>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1" name="Rectangle 80">
            <a:extLst>
              <a:ext uri="{FF2B5EF4-FFF2-40B4-BE49-F238E27FC236}">
                <a16:creationId xmlns:a16="http://schemas.microsoft.com/office/drawing/2014/main" id="{D31D9EFF-BD64-441D-BA4E-EAB70E17B416}"/>
              </a:ext>
            </a:extLst>
          </p:cNvPr>
          <p:cNvSpPr/>
          <p:nvPr/>
        </p:nvSpPr>
        <p:spPr>
          <a:xfrm>
            <a:off x="8632709" y="5365846"/>
            <a:ext cx="3143689" cy="77165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2" name="Straight Arrow Connector 81">
            <a:extLst>
              <a:ext uri="{FF2B5EF4-FFF2-40B4-BE49-F238E27FC236}">
                <a16:creationId xmlns:a16="http://schemas.microsoft.com/office/drawing/2014/main" id="{3E7D3CE5-506C-4409-B9B1-3D172504E14C}"/>
              </a:ext>
            </a:extLst>
          </p:cNvPr>
          <p:cNvCxnSpPr>
            <a:cxnSpLocks/>
            <a:stCxn id="79" idx="3"/>
            <a:endCxn id="81" idx="1"/>
          </p:cNvCxnSpPr>
          <p:nvPr/>
        </p:nvCxnSpPr>
        <p:spPr>
          <a:xfrm>
            <a:off x="7366000" y="4845432"/>
            <a:ext cx="1266709" cy="906241"/>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99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6"/>
            <a:ext cx="11360800" cy="1464034"/>
          </a:xfrm>
          <a:prstGeom prst="rect">
            <a:avLst/>
          </a:prstGeom>
        </p:spPr>
        <p:txBody>
          <a:bodyPr spcFirstLastPara="1" vert="horz" wrap="square" lIns="121900" tIns="121900" rIns="121900" bIns="121900" rtlCol="0" anchor="t" anchorCtr="0">
            <a:noAutofit/>
          </a:bodyPr>
          <a:lstStyle/>
          <a:p>
            <a:r>
              <a:rPr lang="en" dirty="0"/>
              <a:t>Component 8 – conversion function </a:t>
            </a:r>
            <a:br>
              <a:rPr lang="en" dirty="0"/>
            </a:br>
            <a:r>
              <a:rPr lang="en" dirty="0"/>
              <a:t>(extra refinement)</a:t>
            </a:r>
            <a:endParaRPr dirty="0"/>
          </a:p>
        </p:txBody>
      </p:sp>
      <p:sp>
        <p:nvSpPr>
          <p:cNvPr id="8" name="TextBox 7">
            <a:extLst>
              <a:ext uri="{FF2B5EF4-FFF2-40B4-BE49-F238E27FC236}">
                <a16:creationId xmlns:a16="http://schemas.microsoft.com/office/drawing/2014/main" id="{6F5E0356-360F-4D07-B337-AABE49D2BB13}"/>
              </a:ext>
            </a:extLst>
          </p:cNvPr>
          <p:cNvSpPr txBox="1"/>
          <p:nvPr/>
        </p:nvSpPr>
        <p:spPr>
          <a:xfrm>
            <a:off x="561808" y="2389375"/>
            <a:ext cx="11068383" cy="1200329"/>
          </a:xfrm>
          <a:prstGeom prst="rect">
            <a:avLst/>
          </a:prstGeom>
          <a:noFill/>
        </p:spPr>
        <p:txBody>
          <a:bodyPr wrap="square" rtlCol="0">
            <a:spAutoFit/>
          </a:bodyPr>
          <a:lstStyle/>
          <a:p>
            <a:r>
              <a:rPr lang="en-NZ" dirty="0">
                <a:latin typeface="Bahnschrift Light" panose="020B0502040204020203" pitchFamily="34" charset="0"/>
              </a:rPr>
              <a:t>Below is a key part of the code for component 6 (checking measurements and converting to mL) and component 7 (converting </a:t>
            </a:r>
            <a:r>
              <a:rPr lang="en-NZ" dirty="0" err="1">
                <a:latin typeface="Bahnschrift Light" panose="020B0502040204020203" pitchFamily="34" charset="0"/>
              </a:rPr>
              <a:t>mLs</a:t>
            </a:r>
            <a:r>
              <a:rPr lang="en-NZ" dirty="0">
                <a:latin typeface="Bahnschrift Light" panose="020B0502040204020203" pitchFamily="34" charset="0"/>
              </a:rPr>
              <a:t> to grams). Although the dictionaries being used are different, and dividing by 250 when converting to grams, I decided to develop a function to remove the repeated code to make it more efficient. This will also make it easier when I come to combining my component for the full program.</a:t>
            </a:r>
          </a:p>
        </p:txBody>
      </p:sp>
      <p:grpSp>
        <p:nvGrpSpPr>
          <p:cNvPr id="13" name="Group 12">
            <a:extLst>
              <a:ext uri="{FF2B5EF4-FFF2-40B4-BE49-F238E27FC236}">
                <a16:creationId xmlns:a16="http://schemas.microsoft.com/office/drawing/2014/main" id="{7B9A49F1-E355-4D3D-B653-1973EB559622}"/>
              </a:ext>
            </a:extLst>
          </p:cNvPr>
          <p:cNvGrpSpPr/>
          <p:nvPr/>
        </p:nvGrpSpPr>
        <p:grpSpPr>
          <a:xfrm>
            <a:off x="561807" y="3723559"/>
            <a:ext cx="11068383" cy="2964100"/>
            <a:chOff x="561807" y="3921679"/>
            <a:chExt cx="11068383" cy="2964100"/>
          </a:xfrm>
        </p:grpSpPr>
        <p:graphicFrame>
          <p:nvGraphicFramePr>
            <p:cNvPr id="7" name="Google Shape;92;p19">
              <a:extLst>
                <a:ext uri="{FF2B5EF4-FFF2-40B4-BE49-F238E27FC236}">
                  <a16:creationId xmlns:a16="http://schemas.microsoft.com/office/drawing/2014/main" id="{68D9A85F-A20F-4FD5-9C2B-9968004292A7}"/>
                </a:ext>
              </a:extLst>
            </p:cNvPr>
            <p:cNvGraphicFramePr/>
            <p:nvPr>
              <p:extLst>
                <p:ext uri="{D42A27DB-BD31-4B8C-83A1-F6EECF244321}">
                  <p14:modId xmlns:p14="http://schemas.microsoft.com/office/powerpoint/2010/main" val="581826622"/>
                </p:ext>
              </p:extLst>
            </p:nvPr>
          </p:nvGraphicFramePr>
          <p:xfrm>
            <a:off x="561807" y="3921679"/>
            <a:ext cx="11068383" cy="2964100"/>
          </p:xfrm>
          <a:graphic>
            <a:graphicData uri="http://schemas.openxmlformats.org/drawingml/2006/table">
              <a:tbl>
                <a:tblPr>
                  <a:noFill/>
                </a:tblPr>
                <a:tblGrid>
                  <a:gridCol w="5534193">
                    <a:extLst>
                      <a:ext uri="{9D8B030D-6E8A-4147-A177-3AD203B41FA5}">
                        <a16:colId xmlns:a16="http://schemas.microsoft.com/office/drawing/2014/main" val="20000"/>
                      </a:ext>
                    </a:extLst>
                  </a:gridCol>
                  <a:gridCol w="5534190">
                    <a:extLst>
                      <a:ext uri="{9D8B030D-6E8A-4147-A177-3AD203B41FA5}">
                        <a16:colId xmlns:a16="http://schemas.microsoft.com/office/drawing/2014/main" val="20001"/>
                      </a:ext>
                    </a:extLst>
                  </a:gridCol>
                </a:tblGrid>
                <a:tr h="609560">
                  <a:tc>
                    <a:txBody>
                      <a:bodyPr/>
                      <a:lstStyle/>
                      <a:p>
                        <a:pPr marL="0" lvl="0" indent="0" algn="ctr" rtl="0">
                          <a:spcBef>
                            <a:spcPts val="0"/>
                          </a:spcBef>
                          <a:spcAft>
                            <a:spcPts val="0"/>
                          </a:spcAft>
                          <a:buNone/>
                        </a:pPr>
                        <a:r>
                          <a:rPr lang="en" sz="2400" b="1" dirty="0"/>
                          <a:t>Component 6</a:t>
                        </a:r>
                        <a:endParaRPr sz="2400" b="1" dirty="0"/>
                      </a:p>
                    </a:txBody>
                    <a:tcPr marL="121900" marR="121900" marT="121900" marB="121900">
                      <a:solidFill>
                        <a:srgbClr val="CCCCCC"/>
                      </a:solidFill>
                    </a:tcPr>
                  </a:tc>
                  <a:tc>
                    <a:txBody>
                      <a:bodyPr/>
                      <a:lstStyle/>
                      <a:p>
                        <a:pPr marL="0" lvl="0" indent="0" algn="ctr" rtl="0">
                          <a:spcBef>
                            <a:spcPts val="0"/>
                          </a:spcBef>
                          <a:spcAft>
                            <a:spcPts val="0"/>
                          </a:spcAft>
                          <a:buNone/>
                        </a:pPr>
                        <a:r>
                          <a:rPr lang="en" sz="2400" b="1" dirty="0"/>
                          <a:t>Component 7</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105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p>
                        <a:pPr marL="0" lvl="0" indent="0" algn="l" rtl="0">
                          <a:spcBef>
                            <a:spcPts val="0"/>
                          </a:spcBef>
                          <a:spcAft>
                            <a:spcPts val="0"/>
                          </a:spcAft>
                          <a:buNone/>
                        </a:pPr>
                        <a:endParaRPr lang="en-NZ" sz="4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E5C60DC-584E-4FB0-A51D-6E1E02A35219}"/>
                </a:ext>
              </a:extLst>
            </p:cNvPr>
            <p:cNvPicPr>
              <a:picLocks noChangeAspect="1"/>
            </p:cNvPicPr>
            <p:nvPr/>
          </p:nvPicPr>
          <p:blipFill>
            <a:blip r:embed="rId3"/>
            <a:stretch>
              <a:fillRect/>
            </a:stretch>
          </p:blipFill>
          <p:spPr>
            <a:xfrm>
              <a:off x="6348045" y="4691944"/>
              <a:ext cx="4965621" cy="1892000"/>
            </a:xfrm>
            <a:prstGeom prst="rect">
              <a:avLst/>
            </a:prstGeom>
          </p:spPr>
        </p:pic>
        <p:pic>
          <p:nvPicPr>
            <p:cNvPr id="12" name="Picture 11">
              <a:extLst>
                <a:ext uri="{FF2B5EF4-FFF2-40B4-BE49-F238E27FC236}">
                  <a16:creationId xmlns:a16="http://schemas.microsoft.com/office/drawing/2014/main" id="{A999CE1D-A6B1-4BF9-AB02-1D29DFFE25FE}"/>
                </a:ext>
              </a:extLst>
            </p:cNvPr>
            <p:cNvPicPr>
              <a:picLocks noChangeAspect="1"/>
            </p:cNvPicPr>
            <p:nvPr/>
          </p:nvPicPr>
          <p:blipFill>
            <a:blip r:embed="rId4"/>
            <a:stretch>
              <a:fillRect/>
            </a:stretch>
          </p:blipFill>
          <p:spPr>
            <a:xfrm>
              <a:off x="1432560" y="4558377"/>
              <a:ext cx="3730972" cy="2298606"/>
            </a:xfrm>
            <a:prstGeom prst="rect">
              <a:avLst/>
            </a:prstGeom>
          </p:spPr>
        </p:pic>
      </p:grpSp>
    </p:spTree>
    <p:extLst>
      <p:ext uri="{BB962C8B-B14F-4D97-AF65-F5344CB8AC3E}">
        <p14:creationId xmlns:p14="http://schemas.microsoft.com/office/powerpoint/2010/main" val="1850039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311873"/>
            <a:ext cx="11152415" cy="763600"/>
          </a:xfrm>
          <a:prstGeom prst="rect">
            <a:avLst/>
          </a:prstGeom>
        </p:spPr>
        <p:txBody>
          <a:bodyPr spcFirstLastPara="1" vert="horz" wrap="square" lIns="121900" tIns="121900" rIns="121900" bIns="121900" rtlCol="0" anchor="t" anchorCtr="0">
            <a:noAutofit/>
          </a:bodyPr>
          <a:lstStyle/>
          <a:p>
            <a:r>
              <a:rPr lang="en" dirty="0"/>
              <a:t>Component 8 - Test Plan</a:t>
            </a:r>
            <a:endParaRPr dirty="0"/>
          </a:p>
        </p:txBody>
      </p:sp>
      <p:graphicFrame>
        <p:nvGraphicFramePr>
          <p:cNvPr id="92" name="Google Shape;92;p19"/>
          <p:cNvGraphicFramePr/>
          <p:nvPr>
            <p:extLst>
              <p:ext uri="{D42A27DB-BD31-4B8C-83A1-F6EECF244321}">
                <p14:modId xmlns:p14="http://schemas.microsoft.com/office/powerpoint/2010/main" val="1812036840"/>
              </p:ext>
            </p:extLst>
          </p:nvPr>
        </p:nvGraphicFramePr>
        <p:xfrm>
          <a:off x="2325022" y="2096974"/>
          <a:ext cx="7449423" cy="4449153"/>
        </p:xfrm>
        <a:graphic>
          <a:graphicData uri="http://schemas.openxmlformats.org/drawingml/2006/table">
            <a:tbl>
              <a:tblPr>
                <a:noFill/>
              </a:tblPr>
              <a:tblGrid>
                <a:gridCol w="1262742">
                  <a:extLst>
                    <a:ext uri="{9D8B030D-6E8A-4147-A177-3AD203B41FA5}">
                      <a16:colId xmlns:a16="http://schemas.microsoft.com/office/drawing/2014/main" val="20000"/>
                    </a:ext>
                  </a:extLst>
                </a:gridCol>
                <a:gridCol w="1899138">
                  <a:extLst>
                    <a:ext uri="{9D8B030D-6E8A-4147-A177-3AD203B41FA5}">
                      <a16:colId xmlns:a16="http://schemas.microsoft.com/office/drawing/2014/main" val="2877349285"/>
                    </a:ext>
                  </a:extLst>
                </a:gridCol>
                <a:gridCol w="2321169">
                  <a:extLst>
                    <a:ext uri="{9D8B030D-6E8A-4147-A177-3AD203B41FA5}">
                      <a16:colId xmlns:a16="http://schemas.microsoft.com/office/drawing/2014/main" val="1258303173"/>
                    </a:ext>
                  </a:extLst>
                </a:gridCol>
                <a:gridCol w="1966374">
                  <a:extLst>
                    <a:ext uri="{9D8B030D-6E8A-4147-A177-3AD203B41FA5}">
                      <a16:colId xmlns:a16="http://schemas.microsoft.com/office/drawing/2014/main" val="3368556931"/>
                    </a:ext>
                  </a:extLst>
                </a:gridCol>
              </a:tblGrid>
              <a:tr h="548033">
                <a:tc>
                  <a:txBody>
                    <a:bodyPr/>
                    <a:lstStyle/>
                    <a:p>
                      <a:pPr marL="0" lvl="0" indent="0" algn="l" rtl="0">
                        <a:spcBef>
                          <a:spcPts val="0"/>
                        </a:spcBef>
                        <a:spcAft>
                          <a:spcPts val="0"/>
                        </a:spcAft>
                        <a:buNone/>
                      </a:pPr>
                      <a:r>
                        <a:rPr lang="en" sz="1800" b="1" dirty="0"/>
                        <a:t>Amount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Conversion (mL </a:t>
                      </a:r>
                      <a:r>
                        <a:rPr lang="en-NZ" sz="1800" b="1" dirty="0">
                          <a:sym typeface="Wingdings" panose="05000000000000000000" pitchFamily="2" charset="2"/>
                        </a:rPr>
                        <a:t> g</a:t>
                      </a:r>
                      <a:r>
                        <a:rPr lang="en-NZ" sz="1800" b="1" dirty="0"/>
                        <a: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Result (g)</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tsp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20</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tbsp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45</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474</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ounce</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28.35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85.05</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709.5</a:t>
                      </a:r>
                    </a:p>
                  </a:txBody>
                  <a:tcPr marL="121900" marR="121900" marT="121900" marB="121900"/>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ml</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8</a:t>
                      </a:r>
                    </a:p>
                  </a:txBody>
                  <a:tcPr marL="121900" marR="121900" marT="121900" marB="121900"/>
                </a:tc>
                <a:extLst>
                  <a:ext uri="{0D108BD9-81ED-4DB2-BD59-A6C34878D82A}">
                    <a16:rowId xmlns:a16="http://schemas.microsoft.com/office/drawing/2014/main" val="3308322373"/>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q</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946</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473</a:t>
                      </a:r>
                    </a:p>
                  </a:txBody>
                  <a:tcPr marL="121900" marR="121900" marT="121900" marB="121900"/>
                </a:tc>
                <a:extLst>
                  <a:ext uri="{0D108BD9-81ED-4DB2-BD59-A6C34878D82A}">
                    <a16:rowId xmlns:a16="http://schemas.microsoft.com/office/drawing/2014/main" val="333913806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lb</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454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681</a:t>
                      </a:r>
                    </a:p>
                  </a:txBody>
                  <a:tcPr marL="121900" marR="121900" marT="121900" marB="121900"/>
                </a:tc>
                <a:extLst>
                  <a:ext uri="{0D108BD9-81ED-4DB2-BD59-A6C34878D82A}">
                    <a16:rowId xmlns:a16="http://schemas.microsoft.com/office/drawing/2014/main" val="732649691"/>
                  </a:ext>
                </a:extLst>
              </a:tr>
            </a:tbl>
          </a:graphicData>
        </a:graphic>
      </p:graphicFrame>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646331"/>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Testing that the new conversion (to mL) function still works on expected units:</a:t>
            </a:r>
          </a:p>
        </p:txBody>
      </p:sp>
    </p:spTree>
    <p:extLst>
      <p:ext uri="{BB962C8B-B14F-4D97-AF65-F5344CB8AC3E}">
        <p14:creationId xmlns:p14="http://schemas.microsoft.com/office/powerpoint/2010/main" val="3520398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21856A94-8CCF-4B65-9908-313FA11EB1CB}"/>
              </a:ext>
            </a:extLst>
          </p:cNvPr>
          <p:cNvPicPr>
            <a:picLocks noChangeAspect="1"/>
          </p:cNvPicPr>
          <p:nvPr/>
        </p:nvPicPr>
        <p:blipFill>
          <a:blip r:embed="rId3"/>
          <a:stretch>
            <a:fillRect/>
          </a:stretch>
        </p:blipFill>
        <p:spPr>
          <a:xfrm>
            <a:off x="9037578" y="123363"/>
            <a:ext cx="2333951" cy="6611273"/>
          </a:xfrm>
          <a:prstGeom prst="rect">
            <a:avLst/>
          </a:prstGeom>
        </p:spPr>
      </p:pic>
      <p:pic>
        <p:nvPicPr>
          <p:cNvPr id="5" name="Picture 4">
            <a:extLst>
              <a:ext uri="{FF2B5EF4-FFF2-40B4-BE49-F238E27FC236}">
                <a16:creationId xmlns:a16="http://schemas.microsoft.com/office/drawing/2014/main" id="{B403998B-815F-42B9-A785-7A79EF948A30}"/>
              </a:ext>
            </a:extLst>
          </p:cNvPr>
          <p:cNvPicPr>
            <a:picLocks noChangeAspect="1"/>
          </p:cNvPicPr>
          <p:nvPr/>
        </p:nvPicPr>
        <p:blipFill>
          <a:blip r:embed="rId4"/>
          <a:stretch>
            <a:fillRect/>
          </a:stretch>
        </p:blipFill>
        <p:spPr>
          <a:xfrm>
            <a:off x="259505" y="1930449"/>
            <a:ext cx="6701623" cy="4068315"/>
          </a:xfrm>
          <a:prstGeom prst="rect">
            <a:avLst/>
          </a:prstGeom>
        </p:spPr>
      </p:pic>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Component 8 – Test</a:t>
            </a:r>
            <a:endParaRPr dirty="0"/>
          </a:p>
        </p:txBody>
      </p:sp>
      <p:sp>
        <p:nvSpPr>
          <p:cNvPr id="80" name="TextBox 79">
            <a:extLst>
              <a:ext uri="{FF2B5EF4-FFF2-40B4-BE49-F238E27FC236}">
                <a16:creationId xmlns:a16="http://schemas.microsoft.com/office/drawing/2014/main" id="{3EB4F0EE-95E3-4C61-8148-ADB1B66B1777}"/>
              </a:ext>
            </a:extLst>
          </p:cNvPr>
          <p:cNvSpPr txBox="1"/>
          <p:nvPr/>
        </p:nvSpPr>
        <p:spPr>
          <a:xfrm>
            <a:off x="502119" y="1462654"/>
            <a:ext cx="5187344" cy="369332"/>
          </a:xfrm>
          <a:prstGeom prst="rect">
            <a:avLst/>
          </a:prstGeom>
          <a:noFill/>
        </p:spPr>
        <p:txBody>
          <a:bodyPr wrap="square" rtlCol="0">
            <a:spAutoFit/>
          </a:bodyPr>
          <a:lstStyle/>
          <a:p>
            <a:r>
              <a:rPr lang="en-NZ" b="1" dirty="0">
                <a:latin typeface="Bahnschrift Light" panose="020B0502040204020203" pitchFamily="34" charset="0"/>
              </a:rPr>
              <a:t>Valid Input</a:t>
            </a:r>
          </a:p>
        </p:txBody>
      </p:sp>
      <p:sp>
        <p:nvSpPr>
          <p:cNvPr id="53" name="Rectangle 52">
            <a:extLst>
              <a:ext uri="{FF2B5EF4-FFF2-40B4-BE49-F238E27FC236}">
                <a16:creationId xmlns:a16="http://schemas.microsoft.com/office/drawing/2014/main" id="{8243CA99-439B-4EAD-8944-5D1957B6C483}"/>
              </a:ext>
            </a:extLst>
          </p:cNvPr>
          <p:cNvSpPr/>
          <p:nvPr/>
        </p:nvSpPr>
        <p:spPr>
          <a:xfrm>
            <a:off x="347472" y="2520994"/>
            <a:ext cx="6541004" cy="318757"/>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4" name="Rectangle 53">
            <a:extLst>
              <a:ext uri="{FF2B5EF4-FFF2-40B4-BE49-F238E27FC236}">
                <a16:creationId xmlns:a16="http://schemas.microsoft.com/office/drawing/2014/main" id="{5AF19301-95FC-4625-9757-471A0CB34FF7}"/>
              </a:ext>
            </a:extLst>
          </p:cNvPr>
          <p:cNvSpPr/>
          <p:nvPr/>
        </p:nvSpPr>
        <p:spPr>
          <a:xfrm>
            <a:off x="9037577" y="433989"/>
            <a:ext cx="2333951" cy="753898"/>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5" name="Straight Arrow Connector 54">
            <a:extLst>
              <a:ext uri="{FF2B5EF4-FFF2-40B4-BE49-F238E27FC236}">
                <a16:creationId xmlns:a16="http://schemas.microsoft.com/office/drawing/2014/main" id="{92BF6C91-DDB2-41BF-81DD-A8C0AF7F1315}"/>
              </a:ext>
            </a:extLst>
          </p:cNvPr>
          <p:cNvCxnSpPr>
            <a:cxnSpLocks/>
            <a:stCxn id="53" idx="3"/>
            <a:endCxn id="54" idx="1"/>
          </p:cNvCxnSpPr>
          <p:nvPr/>
        </p:nvCxnSpPr>
        <p:spPr>
          <a:xfrm flipV="1">
            <a:off x="6888476" y="810938"/>
            <a:ext cx="2149101" cy="1869435"/>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A2710DE-0530-4341-8B2A-C30B39A12A0E}"/>
              </a:ext>
            </a:extLst>
          </p:cNvPr>
          <p:cNvSpPr/>
          <p:nvPr/>
        </p:nvSpPr>
        <p:spPr>
          <a:xfrm>
            <a:off x="347472" y="2957336"/>
            <a:ext cx="6541008" cy="318757"/>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2" name="Rectangle 61">
            <a:extLst>
              <a:ext uri="{FF2B5EF4-FFF2-40B4-BE49-F238E27FC236}">
                <a16:creationId xmlns:a16="http://schemas.microsoft.com/office/drawing/2014/main" id="{15B46FE7-A762-4DA3-8811-56694348C6DE}"/>
              </a:ext>
            </a:extLst>
          </p:cNvPr>
          <p:cNvSpPr/>
          <p:nvPr/>
        </p:nvSpPr>
        <p:spPr>
          <a:xfrm>
            <a:off x="9037576" y="1225560"/>
            <a:ext cx="2333951" cy="758013"/>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63" name="Straight Arrow Connector 62">
            <a:extLst>
              <a:ext uri="{FF2B5EF4-FFF2-40B4-BE49-F238E27FC236}">
                <a16:creationId xmlns:a16="http://schemas.microsoft.com/office/drawing/2014/main" id="{023BCE1D-AE5B-4B38-AB67-1F91681ABEAF}"/>
              </a:ext>
            </a:extLst>
          </p:cNvPr>
          <p:cNvCxnSpPr>
            <a:cxnSpLocks/>
            <a:stCxn id="61" idx="3"/>
            <a:endCxn id="62" idx="1"/>
          </p:cNvCxnSpPr>
          <p:nvPr/>
        </p:nvCxnSpPr>
        <p:spPr>
          <a:xfrm flipV="1">
            <a:off x="6888480" y="1604567"/>
            <a:ext cx="2149096" cy="1512148"/>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63785E7-0C9C-4189-8040-9C1BA52651AE}"/>
              </a:ext>
            </a:extLst>
          </p:cNvPr>
          <p:cNvSpPr/>
          <p:nvPr/>
        </p:nvSpPr>
        <p:spPr>
          <a:xfrm>
            <a:off x="339812" y="3388355"/>
            <a:ext cx="6541008" cy="318757"/>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8" name="Rectangle 67">
            <a:extLst>
              <a:ext uri="{FF2B5EF4-FFF2-40B4-BE49-F238E27FC236}">
                <a16:creationId xmlns:a16="http://schemas.microsoft.com/office/drawing/2014/main" id="{98A57FC2-9E9F-452D-92EF-19A7DFBC8318}"/>
              </a:ext>
            </a:extLst>
          </p:cNvPr>
          <p:cNvSpPr/>
          <p:nvPr/>
        </p:nvSpPr>
        <p:spPr>
          <a:xfrm>
            <a:off x="9037575" y="2023003"/>
            <a:ext cx="2333951" cy="758013"/>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69" name="Straight Arrow Connector 68">
            <a:extLst>
              <a:ext uri="{FF2B5EF4-FFF2-40B4-BE49-F238E27FC236}">
                <a16:creationId xmlns:a16="http://schemas.microsoft.com/office/drawing/2014/main" id="{DD576455-C128-4164-82F6-959CF44E1E9C}"/>
              </a:ext>
            </a:extLst>
          </p:cNvPr>
          <p:cNvCxnSpPr>
            <a:cxnSpLocks/>
            <a:stCxn id="64" idx="3"/>
            <a:endCxn id="68" idx="1"/>
          </p:cNvCxnSpPr>
          <p:nvPr/>
        </p:nvCxnSpPr>
        <p:spPr>
          <a:xfrm flipV="1">
            <a:off x="6880820" y="2402010"/>
            <a:ext cx="2156755" cy="1145724"/>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331FF44-E1EE-4687-BB3A-0D1C38CFB3AC}"/>
              </a:ext>
            </a:extLst>
          </p:cNvPr>
          <p:cNvSpPr/>
          <p:nvPr/>
        </p:nvSpPr>
        <p:spPr>
          <a:xfrm>
            <a:off x="347472" y="3818692"/>
            <a:ext cx="6541008" cy="318757"/>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4" name="Rectangle 73">
            <a:extLst>
              <a:ext uri="{FF2B5EF4-FFF2-40B4-BE49-F238E27FC236}">
                <a16:creationId xmlns:a16="http://schemas.microsoft.com/office/drawing/2014/main" id="{559E63F6-85D9-4BF1-A21C-3AAF0D172F55}"/>
              </a:ext>
            </a:extLst>
          </p:cNvPr>
          <p:cNvSpPr/>
          <p:nvPr/>
        </p:nvSpPr>
        <p:spPr>
          <a:xfrm>
            <a:off x="9037578" y="2807770"/>
            <a:ext cx="2333951" cy="758013"/>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8" name="Straight Arrow Connector 77">
            <a:extLst>
              <a:ext uri="{FF2B5EF4-FFF2-40B4-BE49-F238E27FC236}">
                <a16:creationId xmlns:a16="http://schemas.microsoft.com/office/drawing/2014/main" id="{5B1E0063-472B-48DE-8251-374D626055F6}"/>
              </a:ext>
            </a:extLst>
          </p:cNvPr>
          <p:cNvCxnSpPr>
            <a:cxnSpLocks/>
            <a:stCxn id="70" idx="3"/>
            <a:endCxn id="74" idx="1"/>
          </p:cNvCxnSpPr>
          <p:nvPr/>
        </p:nvCxnSpPr>
        <p:spPr>
          <a:xfrm flipV="1">
            <a:off x="6888480" y="3186777"/>
            <a:ext cx="2149098" cy="791294"/>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9A97EB3-6301-4399-BDA8-8A04E550FB20}"/>
              </a:ext>
            </a:extLst>
          </p:cNvPr>
          <p:cNvSpPr/>
          <p:nvPr/>
        </p:nvSpPr>
        <p:spPr>
          <a:xfrm>
            <a:off x="347472" y="4255716"/>
            <a:ext cx="6541008" cy="318757"/>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1" name="Rectangle 80">
            <a:extLst>
              <a:ext uri="{FF2B5EF4-FFF2-40B4-BE49-F238E27FC236}">
                <a16:creationId xmlns:a16="http://schemas.microsoft.com/office/drawing/2014/main" id="{D31D9EFF-BD64-441D-BA4E-EAB70E17B416}"/>
              </a:ext>
            </a:extLst>
          </p:cNvPr>
          <p:cNvSpPr/>
          <p:nvPr/>
        </p:nvSpPr>
        <p:spPr>
          <a:xfrm>
            <a:off x="9037578" y="3598006"/>
            <a:ext cx="2333951" cy="758013"/>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2" name="Straight Arrow Connector 81">
            <a:extLst>
              <a:ext uri="{FF2B5EF4-FFF2-40B4-BE49-F238E27FC236}">
                <a16:creationId xmlns:a16="http://schemas.microsoft.com/office/drawing/2014/main" id="{3E7D3CE5-506C-4409-B9B1-3D172504E14C}"/>
              </a:ext>
            </a:extLst>
          </p:cNvPr>
          <p:cNvCxnSpPr>
            <a:cxnSpLocks/>
            <a:stCxn id="79" idx="3"/>
            <a:endCxn id="81" idx="1"/>
          </p:cNvCxnSpPr>
          <p:nvPr/>
        </p:nvCxnSpPr>
        <p:spPr>
          <a:xfrm flipV="1">
            <a:off x="6888480" y="3977013"/>
            <a:ext cx="2149098" cy="438082"/>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22BDE944-6372-44DE-9C82-9852329D0014}"/>
              </a:ext>
            </a:extLst>
          </p:cNvPr>
          <p:cNvSpPr/>
          <p:nvPr/>
        </p:nvSpPr>
        <p:spPr>
          <a:xfrm>
            <a:off x="347472" y="4690330"/>
            <a:ext cx="6541008" cy="318757"/>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1" name="Rectangle 140">
            <a:extLst>
              <a:ext uri="{FF2B5EF4-FFF2-40B4-BE49-F238E27FC236}">
                <a16:creationId xmlns:a16="http://schemas.microsoft.com/office/drawing/2014/main" id="{126292F4-26C3-452A-A7FC-0902A5B0F755}"/>
              </a:ext>
            </a:extLst>
          </p:cNvPr>
          <p:cNvSpPr/>
          <p:nvPr/>
        </p:nvSpPr>
        <p:spPr>
          <a:xfrm>
            <a:off x="9037575" y="4391538"/>
            <a:ext cx="2333951" cy="754717"/>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42" name="Straight Arrow Connector 141">
            <a:extLst>
              <a:ext uri="{FF2B5EF4-FFF2-40B4-BE49-F238E27FC236}">
                <a16:creationId xmlns:a16="http://schemas.microsoft.com/office/drawing/2014/main" id="{13C01A53-27CC-437E-8859-3D1CF7A36C00}"/>
              </a:ext>
            </a:extLst>
          </p:cNvPr>
          <p:cNvCxnSpPr>
            <a:cxnSpLocks/>
            <a:stCxn id="140" idx="3"/>
            <a:endCxn id="141" idx="1"/>
          </p:cNvCxnSpPr>
          <p:nvPr/>
        </p:nvCxnSpPr>
        <p:spPr>
          <a:xfrm flipV="1">
            <a:off x="6888480" y="4768897"/>
            <a:ext cx="2149095" cy="80812"/>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A625E616-B785-47A0-9FC0-0F4FF7ACED80}"/>
              </a:ext>
            </a:extLst>
          </p:cNvPr>
          <p:cNvSpPr/>
          <p:nvPr/>
        </p:nvSpPr>
        <p:spPr>
          <a:xfrm>
            <a:off x="347468" y="5124944"/>
            <a:ext cx="6541008" cy="318757"/>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8" name="Rectangle 147">
            <a:extLst>
              <a:ext uri="{FF2B5EF4-FFF2-40B4-BE49-F238E27FC236}">
                <a16:creationId xmlns:a16="http://schemas.microsoft.com/office/drawing/2014/main" id="{1E5EE068-FE90-49ED-B783-C79A007F5B06}"/>
              </a:ext>
            </a:extLst>
          </p:cNvPr>
          <p:cNvSpPr/>
          <p:nvPr/>
        </p:nvSpPr>
        <p:spPr>
          <a:xfrm>
            <a:off x="9037575" y="5181775"/>
            <a:ext cx="2333951" cy="754718"/>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49" name="Straight Arrow Connector 148">
            <a:extLst>
              <a:ext uri="{FF2B5EF4-FFF2-40B4-BE49-F238E27FC236}">
                <a16:creationId xmlns:a16="http://schemas.microsoft.com/office/drawing/2014/main" id="{D31C2CD2-27A1-45C9-97F9-899ED5F36055}"/>
              </a:ext>
            </a:extLst>
          </p:cNvPr>
          <p:cNvCxnSpPr>
            <a:cxnSpLocks/>
            <a:stCxn id="147" idx="3"/>
            <a:endCxn id="148" idx="1"/>
          </p:cNvCxnSpPr>
          <p:nvPr/>
        </p:nvCxnSpPr>
        <p:spPr>
          <a:xfrm>
            <a:off x="6888476" y="5284323"/>
            <a:ext cx="2149099" cy="274811"/>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708DF92-C472-4350-8613-1443A31DB4D1}"/>
              </a:ext>
            </a:extLst>
          </p:cNvPr>
          <p:cNvSpPr/>
          <p:nvPr/>
        </p:nvSpPr>
        <p:spPr>
          <a:xfrm>
            <a:off x="339812" y="5565791"/>
            <a:ext cx="6541008" cy="318757"/>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55" name="Rectangle 154">
            <a:extLst>
              <a:ext uri="{FF2B5EF4-FFF2-40B4-BE49-F238E27FC236}">
                <a16:creationId xmlns:a16="http://schemas.microsoft.com/office/drawing/2014/main" id="{2A93E43E-9B97-4EAF-B299-33370795AB21}"/>
              </a:ext>
            </a:extLst>
          </p:cNvPr>
          <p:cNvSpPr/>
          <p:nvPr/>
        </p:nvSpPr>
        <p:spPr>
          <a:xfrm>
            <a:off x="9037538" y="5972814"/>
            <a:ext cx="2333951" cy="758013"/>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56" name="Straight Arrow Connector 155">
            <a:extLst>
              <a:ext uri="{FF2B5EF4-FFF2-40B4-BE49-F238E27FC236}">
                <a16:creationId xmlns:a16="http://schemas.microsoft.com/office/drawing/2014/main" id="{7E1F1316-4AF9-408E-BA2D-3F6D9870BB08}"/>
              </a:ext>
            </a:extLst>
          </p:cNvPr>
          <p:cNvCxnSpPr>
            <a:cxnSpLocks/>
            <a:stCxn id="154" idx="3"/>
            <a:endCxn id="155" idx="1"/>
          </p:cNvCxnSpPr>
          <p:nvPr/>
        </p:nvCxnSpPr>
        <p:spPr>
          <a:xfrm>
            <a:off x="6880820" y="5725170"/>
            <a:ext cx="2156718" cy="626651"/>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20AB0D-A799-4239-BD13-0B12CE7E9854}"/>
              </a:ext>
            </a:extLst>
          </p:cNvPr>
          <p:cNvSpPr/>
          <p:nvPr/>
        </p:nvSpPr>
        <p:spPr>
          <a:xfrm>
            <a:off x="347468" y="2523009"/>
            <a:ext cx="6541004" cy="318757"/>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1" name="Rectangle 30">
            <a:extLst>
              <a:ext uri="{FF2B5EF4-FFF2-40B4-BE49-F238E27FC236}">
                <a16:creationId xmlns:a16="http://schemas.microsoft.com/office/drawing/2014/main" id="{9DB35C5D-BE97-49D5-8AF3-494BDB1E91AD}"/>
              </a:ext>
            </a:extLst>
          </p:cNvPr>
          <p:cNvSpPr/>
          <p:nvPr/>
        </p:nvSpPr>
        <p:spPr>
          <a:xfrm>
            <a:off x="9037573" y="436004"/>
            <a:ext cx="2333951" cy="753898"/>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2" name="Straight Arrow Connector 31">
            <a:extLst>
              <a:ext uri="{FF2B5EF4-FFF2-40B4-BE49-F238E27FC236}">
                <a16:creationId xmlns:a16="http://schemas.microsoft.com/office/drawing/2014/main" id="{D13CEA5F-ECF9-4040-9DD5-944BD9792B5D}"/>
              </a:ext>
            </a:extLst>
          </p:cNvPr>
          <p:cNvCxnSpPr>
            <a:cxnSpLocks/>
            <a:stCxn id="30" idx="3"/>
            <a:endCxn id="31" idx="1"/>
          </p:cNvCxnSpPr>
          <p:nvPr/>
        </p:nvCxnSpPr>
        <p:spPr>
          <a:xfrm flipV="1">
            <a:off x="6888472" y="812953"/>
            <a:ext cx="2149101" cy="1869435"/>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38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 Trello plan</a:t>
            </a:r>
          </a:p>
        </p:txBody>
      </p:sp>
      <p:sp>
        <p:nvSpPr>
          <p:cNvPr id="6" name="TextBox 5">
            <a:extLst>
              <a:ext uri="{FF2B5EF4-FFF2-40B4-BE49-F238E27FC236}">
                <a16:creationId xmlns:a16="http://schemas.microsoft.com/office/drawing/2014/main" id="{CB8EFFCC-9C86-4329-9F87-C138EC85D142}"/>
              </a:ext>
            </a:extLst>
          </p:cNvPr>
          <p:cNvSpPr txBox="1"/>
          <p:nvPr/>
        </p:nvSpPr>
        <p:spPr>
          <a:xfrm>
            <a:off x="779510" y="1367522"/>
            <a:ext cx="10574290" cy="923330"/>
          </a:xfrm>
          <a:prstGeom prst="rect">
            <a:avLst/>
          </a:prstGeom>
          <a:noFill/>
        </p:spPr>
        <p:txBody>
          <a:bodyPr wrap="square" rtlCol="0">
            <a:spAutoFit/>
          </a:bodyPr>
          <a:lstStyle/>
          <a:p>
            <a:r>
              <a:rPr lang="en-NZ" i="1" dirty="0">
                <a:latin typeface="Bahnschrift Light" panose="020B0502040204020203" pitchFamily="34" charset="0"/>
              </a:rPr>
              <a:t>This is how I plan to link the components together into a finished working program. </a:t>
            </a:r>
          </a:p>
          <a:p>
            <a:r>
              <a:rPr lang="en-NZ" i="1" dirty="0">
                <a:latin typeface="Bahnschrift Light" panose="020B0502040204020203" pitchFamily="34" charset="0"/>
              </a:rPr>
              <a:t>The pink labelled list shows the loop needed for each ingredient. This plan forms the basis for the ‘To Do’ list in PyCharm.</a:t>
            </a:r>
          </a:p>
        </p:txBody>
      </p:sp>
      <p:grpSp>
        <p:nvGrpSpPr>
          <p:cNvPr id="10" name="Group 9">
            <a:extLst>
              <a:ext uri="{FF2B5EF4-FFF2-40B4-BE49-F238E27FC236}">
                <a16:creationId xmlns:a16="http://schemas.microsoft.com/office/drawing/2014/main" id="{D37A29DE-4978-411D-A86C-4A91F1F8A4CC}"/>
              </a:ext>
            </a:extLst>
          </p:cNvPr>
          <p:cNvGrpSpPr/>
          <p:nvPr/>
        </p:nvGrpSpPr>
        <p:grpSpPr>
          <a:xfrm>
            <a:off x="2743783" y="2290852"/>
            <a:ext cx="6645744" cy="4509384"/>
            <a:chOff x="2972818" y="2254485"/>
            <a:chExt cx="6246364" cy="4238390"/>
          </a:xfrm>
        </p:grpSpPr>
        <p:pic>
          <p:nvPicPr>
            <p:cNvPr id="5" name="Picture 4">
              <a:extLst>
                <a:ext uri="{FF2B5EF4-FFF2-40B4-BE49-F238E27FC236}">
                  <a16:creationId xmlns:a16="http://schemas.microsoft.com/office/drawing/2014/main" id="{412BEDBF-ECBA-4CB3-9FC8-44ED51206687}"/>
                </a:ext>
              </a:extLst>
            </p:cNvPr>
            <p:cNvPicPr>
              <a:picLocks noChangeAspect="1"/>
            </p:cNvPicPr>
            <p:nvPr/>
          </p:nvPicPr>
          <p:blipFill>
            <a:blip r:embed="rId2"/>
            <a:stretch>
              <a:fillRect/>
            </a:stretch>
          </p:blipFill>
          <p:spPr>
            <a:xfrm>
              <a:off x="2972818" y="2254485"/>
              <a:ext cx="6246364" cy="4238390"/>
            </a:xfrm>
            <a:prstGeom prst="rect">
              <a:avLst/>
            </a:prstGeom>
          </p:spPr>
        </p:pic>
        <p:sp>
          <p:nvSpPr>
            <p:cNvPr id="8" name="Rectangle: Rounded Corners 7">
              <a:extLst>
                <a:ext uri="{FF2B5EF4-FFF2-40B4-BE49-F238E27FC236}">
                  <a16:creationId xmlns:a16="http://schemas.microsoft.com/office/drawing/2014/main" id="{45DF79BE-6092-4879-99DA-216F9308E75C}"/>
                </a:ext>
              </a:extLst>
            </p:cNvPr>
            <p:cNvSpPr/>
            <p:nvPr/>
          </p:nvSpPr>
          <p:spPr>
            <a:xfrm>
              <a:off x="5095413" y="2290853"/>
              <a:ext cx="1956135" cy="3591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9" name="Rectangle: Rounded Corners 8">
              <a:extLst>
                <a:ext uri="{FF2B5EF4-FFF2-40B4-BE49-F238E27FC236}">
                  <a16:creationId xmlns:a16="http://schemas.microsoft.com/office/drawing/2014/main" id="{101F497C-E85B-4028-97D5-B38D6232481D}"/>
                </a:ext>
              </a:extLst>
            </p:cNvPr>
            <p:cNvSpPr/>
            <p:nvPr/>
          </p:nvSpPr>
          <p:spPr>
            <a:xfrm>
              <a:off x="2972818" y="4992933"/>
              <a:ext cx="1956135" cy="25724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1084233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v1: Test plan 1</a:t>
            </a:r>
          </a:p>
        </p:txBody>
      </p:sp>
      <p:sp>
        <p:nvSpPr>
          <p:cNvPr id="4" name="TextBox 3">
            <a:extLst>
              <a:ext uri="{FF2B5EF4-FFF2-40B4-BE49-F238E27FC236}">
                <a16:creationId xmlns:a16="http://schemas.microsoft.com/office/drawing/2014/main" id="{4711AD71-B240-493C-802B-CFA93CB1E387}"/>
              </a:ext>
            </a:extLst>
          </p:cNvPr>
          <p:cNvSpPr txBox="1"/>
          <p:nvPr/>
        </p:nvSpPr>
        <p:spPr>
          <a:xfrm>
            <a:off x="779510" y="1367522"/>
            <a:ext cx="10574290" cy="369332"/>
          </a:xfrm>
          <a:prstGeom prst="rect">
            <a:avLst/>
          </a:prstGeom>
          <a:noFill/>
        </p:spPr>
        <p:txBody>
          <a:bodyPr wrap="square" rtlCol="0">
            <a:spAutoFit/>
          </a:bodyPr>
          <a:lstStyle/>
          <a:p>
            <a:r>
              <a:rPr lang="en-NZ" b="1" dirty="0" err="1">
                <a:latin typeface="Bahnschrift Light" panose="020B0502040204020203" pitchFamily="34" charset="0"/>
              </a:rPr>
              <a:t>recipe_name</a:t>
            </a:r>
            <a:r>
              <a:rPr lang="en-NZ" b="1" dirty="0">
                <a:latin typeface="Bahnschrift Light" panose="020B0502040204020203" pitchFamily="34" charset="0"/>
              </a:rPr>
              <a:t> – can’t include digits or be left blank</a:t>
            </a:r>
          </a:p>
        </p:txBody>
      </p:sp>
      <p:graphicFrame>
        <p:nvGraphicFramePr>
          <p:cNvPr id="5" name="Google Shape;92;p19">
            <a:extLst>
              <a:ext uri="{FF2B5EF4-FFF2-40B4-BE49-F238E27FC236}">
                <a16:creationId xmlns:a16="http://schemas.microsoft.com/office/drawing/2014/main" id="{AE748CEF-891F-469D-8AE5-DBC1F6E3BB6A}"/>
              </a:ext>
            </a:extLst>
          </p:cNvPr>
          <p:cNvGraphicFramePr/>
          <p:nvPr>
            <p:extLst>
              <p:ext uri="{D42A27DB-BD31-4B8C-83A1-F6EECF244321}">
                <p14:modId xmlns:p14="http://schemas.microsoft.com/office/powerpoint/2010/main" val="160461972"/>
              </p:ext>
            </p:extLst>
          </p:nvPr>
        </p:nvGraphicFramePr>
        <p:xfrm>
          <a:off x="1187721" y="2320923"/>
          <a:ext cx="9816557" cy="2438240"/>
        </p:xfrm>
        <a:graphic>
          <a:graphicData uri="http://schemas.openxmlformats.org/drawingml/2006/table">
            <a:tbl>
              <a:tblPr>
                <a:noFill/>
              </a:tblPr>
              <a:tblGrid>
                <a:gridCol w="3477248">
                  <a:extLst>
                    <a:ext uri="{9D8B030D-6E8A-4147-A177-3AD203B41FA5}">
                      <a16:colId xmlns:a16="http://schemas.microsoft.com/office/drawing/2014/main" val="20000"/>
                    </a:ext>
                  </a:extLst>
                </a:gridCol>
                <a:gridCol w="6339309">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4nzaC </a:t>
                      </a:r>
                      <a:r>
                        <a:rPr lang="en-NZ" sz="2000" kern="1200" dirty="0" err="1">
                          <a:solidFill>
                            <a:schemeClr val="tx1"/>
                          </a:solidFill>
                          <a:latin typeface="Bahnschrift Light" panose="020B0502040204020203" pitchFamily="34" charset="0"/>
                          <a:ea typeface="+mn-ea"/>
                          <a:cs typeface="+mn-cs"/>
                        </a:rPr>
                        <a:t>bikkies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The recipe name can’t be blank, or contain numbers!</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 &lt;enter&gt;</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The recipe name can’t be blank, or contain numbers!</a:t>
                      </a:r>
                    </a:p>
                  </a:txBody>
                  <a:tcPr marL="121900" marR="121900" marT="121900" marB="121900"/>
                </a:tc>
                <a:extLst>
                  <a:ext uri="{0D108BD9-81ED-4DB2-BD59-A6C34878D82A}">
                    <a16:rowId xmlns:a16="http://schemas.microsoft.com/office/drawing/2014/main" val="1050119044"/>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Anzac Biscuits</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The recipe is for Anzac Biscuits</a:t>
                      </a:r>
                    </a:p>
                  </a:txBody>
                  <a:tcPr marL="121900" marR="121900" marT="121900" marB="121900"/>
                </a:tc>
                <a:extLst>
                  <a:ext uri="{0D108BD9-81ED-4DB2-BD59-A6C34878D82A}">
                    <a16:rowId xmlns:a16="http://schemas.microsoft.com/office/drawing/2014/main" val="369174362"/>
                  </a:ext>
                </a:extLst>
              </a:tr>
            </a:tbl>
          </a:graphicData>
        </a:graphic>
      </p:graphicFrame>
    </p:spTree>
    <p:extLst>
      <p:ext uri="{BB962C8B-B14F-4D97-AF65-F5344CB8AC3E}">
        <p14:creationId xmlns:p14="http://schemas.microsoft.com/office/powerpoint/2010/main" val="701213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v1: Test 1</a:t>
            </a:r>
          </a:p>
        </p:txBody>
      </p:sp>
      <p:sp>
        <p:nvSpPr>
          <p:cNvPr id="4" name="TextBox 3">
            <a:extLst>
              <a:ext uri="{FF2B5EF4-FFF2-40B4-BE49-F238E27FC236}">
                <a16:creationId xmlns:a16="http://schemas.microsoft.com/office/drawing/2014/main" id="{4711AD71-B240-493C-802B-CFA93CB1E387}"/>
              </a:ext>
            </a:extLst>
          </p:cNvPr>
          <p:cNvSpPr txBox="1"/>
          <p:nvPr/>
        </p:nvSpPr>
        <p:spPr>
          <a:xfrm>
            <a:off x="779510" y="1367522"/>
            <a:ext cx="10574290" cy="369332"/>
          </a:xfrm>
          <a:prstGeom prst="rect">
            <a:avLst/>
          </a:prstGeom>
          <a:noFill/>
        </p:spPr>
        <p:txBody>
          <a:bodyPr wrap="square" rtlCol="0">
            <a:spAutoFit/>
          </a:bodyPr>
          <a:lstStyle/>
          <a:p>
            <a:r>
              <a:rPr lang="en-NZ" b="1" dirty="0" err="1">
                <a:latin typeface="Bahnschrift Light" panose="020B0502040204020203" pitchFamily="34" charset="0"/>
              </a:rPr>
              <a:t>recipe_name</a:t>
            </a:r>
            <a:r>
              <a:rPr lang="en-NZ" b="1" dirty="0">
                <a:latin typeface="Bahnschrift Light" panose="020B0502040204020203" pitchFamily="34" charset="0"/>
              </a:rPr>
              <a:t> – can’t include digits or be left blank</a:t>
            </a:r>
          </a:p>
        </p:txBody>
      </p:sp>
      <p:pic>
        <p:nvPicPr>
          <p:cNvPr id="6" name="Picture 5">
            <a:extLst>
              <a:ext uri="{FF2B5EF4-FFF2-40B4-BE49-F238E27FC236}">
                <a16:creationId xmlns:a16="http://schemas.microsoft.com/office/drawing/2014/main" id="{3C9E6CBC-A41B-4868-808C-3A8D1F9C00D2}"/>
              </a:ext>
            </a:extLst>
          </p:cNvPr>
          <p:cNvPicPr>
            <a:picLocks noChangeAspect="1"/>
          </p:cNvPicPr>
          <p:nvPr/>
        </p:nvPicPr>
        <p:blipFill rotWithShape="1">
          <a:blip r:embed="rId2"/>
          <a:srcRect r="36872" b="41391"/>
          <a:stretch/>
        </p:blipFill>
        <p:spPr>
          <a:xfrm>
            <a:off x="6469852" y="2523660"/>
            <a:ext cx="5384523" cy="1902035"/>
          </a:xfrm>
          <a:prstGeom prst="rect">
            <a:avLst/>
          </a:prstGeom>
        </p:spPr>
      </p:pic>
      <p:pic>
        <p:nvPicPr>
          <p:cNvPr id="7" name="Picture 6">
            <a:extLst>
              <a:ext uri="{FF2B5EF4-FFF2-40B4-BE49-F238E27FC236}">
                <a16:creationId xmlns:a16="http://schemas.microsoft.com/office/drawing/2014/main" id="{AC5D84FF-6FDA-4AD2-ABA6-B90F430CAB11}"/>
              </a:ext>
            </a:extLst>
          </p:cNvPr>
          <p:cNvPicPr>
            <a:picLocks noChangeAspect="1"/>
          </p:cNvPicPr>
          <p:nvPr/>
        </p:nvPicPr>
        <p:blipFill>
          <a:blip r:embed="rId3"/>
          <a:stretch>
            <a:fillRect/>
          </a:stretch>
        </p:blipFill>
        <p:spPr>
          <a:xfrm>
            <a:off x="218314" y="2746490"/>
            <a:ext cx="5653564" cy="1456374"/>
          </a:xfrm>
          <a:prstGeom prst="rect">
            <a:avLst/>
          </a:prstGeom>
        </p:spPr>
      </p:pic>
      <p:sp>
        <p:nvSpPr>
          <p:cNvPr id="9" name="Rectangle 8">
            <a:extLst>
              <a:ext uri="{FF2B5EF4-FFF2-40B4-BE49-F238E27FC236}">
                <a16:creationId xmlns:a16="http://schemas.microsoft.com/office/drawing/2014/main" id="{DD1A1C41-CAA8-4ECC-9045-F1A5E790D950}"/>
              </a:ext>
            </a:extLst>
          </p:cNvPr>
          <p:cNvSpPr/>
          <p:nvPr/>
        </p:nvSpPr>
        <p:spPr>
          <a:xfrm>
            <a:off x="281940" y="3169920"/>
            <a:ext cx="5519420" cy="28194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9FE2AA00-1B64-4C37-9DDD-3E977B02DEBB}"/>
              </a:ext>
            </a:extLst>
          </p:cNvPr>
          <p:cNvSpPr/>
          <p:nvPr/>
        </p:nvSpPr>
        <p:spPr>
          <a:xfrm>
            <a:off x="6500332" y="2836509"/>
            <a:ext cx="5021108" cy="511211"/>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54663E1D-91FC-4765-BBFF-383BDEAC8B88}"/>
              </a:ext>
            </a:extLst>
          </p:cNvPr>
          <p:cNvCxnSpPr>
            <a:cxnSpLocks/>
            <a:stCxn id="9" idx="3"/>
            <a:endCxn id="10" idx="1"/>
          </p:cNvCxnSpPr>
          <p:nvPr/>
        </p:nvCxnSpPr>
        <p:spPr>
          <a:xfrm flipV="1">
            <a:off x="5801360" y="3092115"/>
            <a:ext cx="698972" cy="218775"/>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946CEB-49C3-4C63-A1E0-DD9932837BEE}"/>
              </a:ext>
            </a:extLst>
          </p:cNvPr>
          <p:cNvSpPr/>
          <p:nvPr/>
        </p:nvSpPr>
        <p:spPr>
          <a:xfrm>
            <a:off x="281940" y="3515545"/>
            <a:ext cx="5519420" cy="28194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19">
            <a:extLst>
              <a:ext uri="{FF2B5EF4-FFF2-40B4-BE49-F238E27FC236}">
                <a16:creationId xmlns:a16="http://schemas.microsoft.com/office/drawing/2014/main" id="{504B7384-CBA9-49D9-9BBA-8CBC3778C73B}"/>
              </a:ext>
            </a:extLst>
          </p:cNvPr>
          <p:cNvSpPr/>
          <p:nvPr/>
        </p:nvSpPr>
        <p:spPr>
          <a:xfrm>
            <a:off x="6500332" y="3382622"/>
            <a:ext cx="5021108" cy="49672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1" name="Straight Arrow Connector 20">
            <a:extLst>
              <a:ext uri="{FF2B5EF4-FFF2-40B4-BE49-F238E27FC236}">
                <a16:creationId xmlns:a16="http://schemas.microsoft.com/office/drawing/2014/main" id="{6ED61AFF-5BEC-416D-9978-7A09C481C173}"/>
              </a:ext>
            </a:extLst>
          </p:cNvPr>
          <p:cNvCxnSpPr>
            <a:cxnSpLocks/>
            <a:stCxn id="19" idx="3"/>
            <a:endCxn id="20" idx="1"/>
          </p:cNvCxnSpPr>
          <p:nvPr/>
        </p:nvCxnSpPr>
        <p:spPr>
          <a:xfrm flipV="1">
            <a:off x="5801360" y="3630984"/>
            <a:ext cx="698972" cy="25531"/>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2B5DF96-68A7-41B7-B456-8B899E5FA513}"/>
              </a:ext>
            </a:extLst>
          </p:cNvPr>
          <p:cNvSpPr/>
          <p:nvPr/>
        </p:nvSpPr>
        <p:spPr>
          <a:xfrm>
            <a:off x="281940" y="3856184"/>
            <a:ext cx="5519420" cy="28194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Rectangle 26">
            <a:extLst>
              <a:ext uri="{FF2B5EF4-FFF2-40B4-BE49-F238E27FC236}">
                <a16:creationId xmlns:a16="http://schemas.microsoft.com/office/drawing/2014/main" id="{D954D34D-27E6-4D61-B549-5FCC6E047E1D}"/>
              </a:ext>
            </a:extLst>
          </p:cNvPr>
          <p:cNvSpPr/>
          <p:nvPr/>
        </p:nvSpPr>
        <p:spPr>
          <a:xfrm>
            <a:off x="6500332" y="3914669"/>
            <a:ext cx="5021108" cy="496725"/>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8" name="Straight Arrow Connector 27">
            <a:extLst>
              <a:ext uri="{FF2B5EF4-FFF2-40B4-BE49-F238E27FC236}">
                <a16:creationId xmlns:a16="http://schemas.microsoft.com/office/drawing/2014/main" id="{D48AED0A-4155-4FAE-A811-6B4620B43655}"/>
              </a:ext>
            </a:extLst>
          </p:cNvPr>
          <p:cNvCxnSpPr>
            <a:cxnSpLocks/>
            <a:stCxn id="26" idx="3"/>
            <a:endCxn id="27" idx="1"/>
          </p:cNvCxnSpPr>
          <p:nvPr/>
        </p:nvCxnSpPr>
        <p:spPr>
          <a:xfrm>
            <a:off x="5801360" y="3997154"/>
            <a:ext cx="698972" cy="165878"/>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855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v1: Test plan 2</a:t>
            </a:r>
          </a:p>
        </p:txBody>
      </p:sp>
      <p:sp>
        <p:nvSpPr>
          <p:cNvPr id="4" name="TextBox 3">
            <a:extLst>
              <a:ext uri="{FF2B5EF4-FFF2-40B4-BE49-F238E27FC236}">
                <a16:creationId xmlns:a16="http://schemas.microsoft.com/office/drawing/2014/main" id="{4711AD71-B240-493C-802B-CFA93CB1E387}"/>
              </a:ext>
            </a:extLst>
          </p:cNvPr>
          <p:cNvSpPr txBox="1"/>
          <p:nvPr/>
        </p:nvSpPr>
        <p:spPr>
          <a:xfrm>
            <a:off x="779510" y="1367522"/>
            <a:ext cx="10574290" cy="369332"/>
          </a:xfrm>
          <a:prstGeom prst="rect">
            <a:avLst/>
          </a:prstGeom>
          <a:noFill/>
        </p:spPr>
        <p:txBody>
          <a:bodyPr wrap="square" rtlCol="0">
            <a:spAutoFit/>
          </a:bodyPr>
          <a:lstStyle/>
          <a:p>
            <a:r>
              <a:rPr lang="en-NZ" b="1" dirty="0" err="1">
                <a:latin typeface="Bahnschrift Light" panose="020B0502040204020203" pitchFamily="34" charset="0"/>
              </a:rPr>
              <a:t>recipe_source</a:t>
            </a:r>
            <a:r>
              <a:rPr lang="en-NZ" b="1" dirty="0">
                <a:latin typeface="Bahnschrift Light" panose="020B0502040204020203" pitchFamily="34" charset="0"/>
              </a:rPr>
              <a:t> – can’t be left blank but digits are okay</a:t>
            </a:r>
          </a:p>
        </p:txBody>
      </p:sp>
      <p:graphicFrame>
        <p:nvGraphicFramePr>
          <p:cNvPr id="5" name="Google Shape;92;p19">
            <a:extLst>
              <a:ext uri="{FF2B5EF4-FFF2-40B4-BE49-F238E27FC236}">
                <a16:creationId xmlns:a16="http://schemas.microsoft.com/office/drawing/2014/main" id="{AE748CEF-891F-469D-8AE5-DBC1F6E3BB6A}"/>
              </a:ext>
            </a:extLst>
          </p:cNvPr>
          <p:cNvGraphicFramePr/>
          <p:nvPr>
            <p:extLst>
              <p:ext uri="{D42A27DB-BD31-4B8C-83A1-F6EECF244321}">
                <p14:modId xmlns:p14="http://schemas.microsoft.com/office/powerpoint/2010/main" val="2776635888"/>
              </p:ext>
            </p:extLst>
          </p:nvPr>
        </p:nvGraphicFramePr>
        <p:xfrm>
          <a:off x="1187721" y="2320923"/>
          <a:ext cx="9816557" cy="4145120"/>
        </p:xfrm>
        <a:graphic>
          <a:graphicData uri="http://schemas.openxmlformats.org/drawingml/2006/table">
            <a:tbl>
              <a:tblPr>
                <a:noFill/>
              </a:tblPr>
              <a:tblGrid>
                <a:gridCol w="3477248">
                  <a:extLst>
                    <a:ext uri="{9D8B030D-6E8A-4147-A177-3AD203B41FA5}">
                      <a16:colId xmlns:a16="http://schemas.microsoft.com/office/drawing/2014/main" val="20000"/>
                    </a:ext>
                  </a:extLst>
                </a:gridCol>
                <a:gridCol w="6339309">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 &lt;enter&gt;</a:t>
                      </a:r>
                    </a:p>
                  </a:txBody>
                  <a:tcPr marL="121900" marR="121900" marT="121900" marB="121900"/>
                </a:tc>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rPr>
                        <a:t>The recipe source can’t be blank!</a:t>
                      </a: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hlinkClick r:id="rId2"/>
                        </a:rPr>
                        <a:t>https://edmondscooking.co.nz/recipes/biscuits/anzac-biscuits/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kern="1200" dirty="0">
                          <a:solidFill>
                            <a:schemeClr val="tx1"/>
                          </a:solidFill>
                          <a:latin typeface="Bahnschrift Light" panose="020B0502040204020203" pitchFamily="34" charset="0"/>
                          <a:ea typeface="+mn-ea"/>
                          <a:cs typeface="+mn-cs"/>
                        </a:rPr>
                        <a:t>The recipe is from https://edmondscooking.co.nz/recipes/biscuits/anzac-biscuits/</a:t>
                      </a:r>
                    </a:p>
                    <a:p>
                      <a:pPr marL="0" lvl="0" indent="0" algn="l" rtl="0">
                        <a:spcBef>
                          <a:spcPts val="0"/>
                        </a:spcBef>
                        <a:spcAft>
                          <a:spcPts val="0"/>
                        </a:spcAft>
                        <a:buNone/>
                      </a:pP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extLst>
                  <a:ext uri="{0D108BD9-81ED-4DB2-BD59-A6C34878D82A}">
                    <a16:rowId xmlns:a16="http://schemas.microsoft.com/office/drawing/2014/main" val="1050119044"/>
                  </a:ext>
                </a:extLst>
              </a:tr>
              <a:tr h="376677">
                <a:tc>
                  <a:txBody>
                    <a:bodyPr/>
                    <a:lstStyle/>
                    <a:p>
                      <a:pPr marL="0" lvl="0" indent="0" algn="l" rtl="0">
                        <a:spcBef>
                          <a:spcPts val="0"/>
                        </a:spcBef>
                        <a:spcAft>
                          <a:spcPts val="0"/>
                        </a:spcAft>
                        <a:buNone/>
                      </a:pPr>
                      <a:r>
                        <a:rPr lang="en-NZ" sz="2000" kern="1200" dirty="0">
                          <a:solidFill>
                            <a:schemeClr val="tx1"/>
                          </a:solidFill>
                          <a:latin typeface="Bahnschrift Light" panose="020B0502040204020203" pitchFamily="34" charset="0"/>
                          <a:ea typeface="+mn-ea"/>
                          <a:cs typeface="+mn-cs"/>
                          <a:hlinkClick r:id="rId3"/>
                        </a:rPr>
                        <a:t>https://www.allrecipes.com/recipe/278180/greek-yogurt-blueberry-lemon-pancakes/</a:t>
                      </a:r>
                      <a:endParaRPr lang="en-NZ" sz="20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kern="1200" dirty="0">
                          <a:solidFill>
                            <a:schemeClr val="tx1"/>
                          </a:solidFill>
                          <a:latin typeface="Bahnschrift Light" panose="020B0502040204020203" pitchFamily="34" charset="0"/>
                          <a:ea typeface="+mn-ea"/>
                          <a:cs typeface="+mn-cs"/>
                        </a:rPr>
                        <a:t>The recipe is from https://www.allrecipes.com/recipe/278180/greek-yogurt-blueberry-lemon-pancakes/</a:t>
                      </a:r>
                    </a:p>
                  </a:txBody>
                  <a:tcPr marL="121900" marR="121900" marT="121900" marB="121900"/>
                </a:tc>
                <a:extLst>
                  <a:ext uri="{0D108BD9-81ED-4DB2-BD59-A6C34878D82A}">
                    <a16:rowId xmlns:a16="http://schemas.microsoft.com/office/drawing/2014/main" val="369174362"/>
                  </a:ext>
                </a:extLst>
              </a:tr>
            </a:tbl>
          </a:graphicData>
        </a:graphic>
      </p:graphicFrame>
    </p:spTree>
    <p:extLst>
      <p:ext uri="{BB962C8B-B14F-4D97-AF65-F5344CB8AC3E}">
        <p14:creationId xmlns:p14="http://schemas.microsoft.com/office/powerpoint/2010/main" val="326849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1:</a:t>
            </a:r>
          </a:p>
        </p:txBody>
      </p:sp>
      <p:pic>
        <p:nvPicPr>
          <p:cNvPr id="5" name="Picture 4">
            <a:extLst>
              <a:ext uri="{FF2B5EF4-FFF2-40B4-BE49-F238E27FC236}">
                <a16:creationId xmlns:a16="http://schemas.microsoft.com/office/drawing/2014/main" id="{42457214-A117-4C90-A41C-677518AD4AE3}"/>
              </a:ext>
            </a:extLst>
          </p:cNvPr>
          <p:cNvPicPr>
            <a:picLocks noChangeAspect="1"/>
          </p:cNvPicPr>
          <p:nvPr/>
        </p:nvPicPr>
        <p:blipFill>
          <a:blip r:embed="rId2"/>
          <a:stretch>
            <a:fillRect/>
          </a:stretch>
        </p:blipFill>
        <p:spPr>
          <a:xfrm>
            <a:off x="1188462" y="1858532"/>
            <a:ext cx="7421011" cy="1848108"/>
          </a:xfrm>
          <a:prstGeom prst="rect">
            <a:avLst/>
          </a:prstGeom>
        </p:spPr>
      </p:pic>
      <p:sp>
        <p:nvSpPr>
          <p:cNvPr id="6" name="TextBox 5">
            <a:extLst>
              <a:ext uri="{FF2B5EF4-FFF2-40B4-BE49-F238E27FC236}">
                <a16:creationId xmlns:a16="http://schemas.microsoft.com/office/drawing/2014/main" id="{5388722E-3090-45B2-B2DB-E893F8DC78D2}"/>
              </a:ext>
            </a:extLst>
          </p:cNvPr>
          <p:cNvSpPr txBox="1"/>
          <p:nvPr/>
        </p:nvSpPr>
        <p:spPr>
          <a:xfrm>
            <a:off x="838200" y="4212692"/>
            <a:ext cx="10515600" cy="1200329"/>
          </a:xfrm>
          <a:prstGeom prst="rect">
            <a:avLst/>
          </a:prstGeom>
          <a:noFill/>
        </p:spPr>
        <p:txBody>
          <a:bodyPr wrap="square" rtlCol="0">
            <a:spAutoFit/>
          </a:bodyPr>
          <a:lstStyle/>
          <a:p>
            <a:r>
              <a:rPr lang="en-NZ" dirty="0">
                <a:latin typeface="Bahnschrift Light" panose="020B0502040204020203" pitchFamily="34" charset="0"/>
              </a:rPr>
              <a:t>First I set up my logical folder structure in my OneDrive. This was so that I can have access to my files both at home and at school.</a:t>
            </a:r>
          </a:p>
          <a:p>
            <a:r>
              <a:rPr lang="en-NZ" dirty="0">
                <a:latin typeface="Bahnschrift Light" panose="020B0502040204020203" pitchFamily="34" charset="0"/>
              </a:rPr>
              <a:t>I called the project recipe_moderniser</a:t>
            </a:r>
          </a:p>
          <a:p>
            <a:r>
              <a:rPr lang="en-NZ" dirty="0">
                <a:latin typeface="Bahnschrift Light" panose="020B0502040204020203" pitchFamily="34" charset="0"/>
              </a:rPr>
              <a:t>Every component I create as part of this project will be saved in this folder.</a:t>
            </a:r>
          </a:p>
        </p:txBody>
      </p:sp>
    </p:spTree>
    <p:extLst>
      <p:ext uri="{BB962C8B-B14F-4D97-AF65-F5344CB8AC3E}">
        <p14:creationId xmlns:p14="http://schemas.microsoft.com/office/powerpoint/2010/main" val="1357549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v1: Test 2</a:t>
            </a:r>
          </a:p>
        </p:txBody>
      </p:sp>
      <p:sp>
        <p:nvSpPr>
          <p:cNvPr id="4" name="TextBox 3">
            <a:extLst>
              <a:ext uri="{FF2B5EF4-FFF2-40B4-BE49-F238E27FC236}">
                <a16:creationId xmlns:a16="http://schemas.microsoft.com/office/drawing/2014/main" id="{4711AD71-B240-493C-802B-CFA93CB1E387}"/>
              </a:ext>
            </a:extLst>
          </p:cNvPr>
          <p:cNvSpPr txBox="1"/>
          <p:nvPr/>
        </p:nvSpPr>
        <p:spPr>
          <a:xfrm>
            <a:off x="779510" y="1367522"/>
            <a:ext cx="10574290" cy="369332"/>
          </a:xfrm>
          <a:prstGeom prst="rect">
            <a:avLst/>
          </a:prstGeom>
          <a:noFill/>
        </p:spPr>
        <p:txBody>
          <a:bodyPr wrap="square" rtlCol="0">
            <a:spAutoFit/>
          </a:bodyPr>
          <a:lstStyle/>
          <a:p>
            <a:r>
              <a:rPr lang="en-NZ" b="1" dirty="0" err="1">
                <a:latin typeface="Bahnschrift Light" panose="020B0502040204020203" pitchFamily="34" charset="0"/>
              </a:rPr>
              <a:t>recipe_source</a:t>
            </a:r>
            <a:r>
              <a:rPr lang="en-NZ" b="1" dirty="0">
                <a:latin typeface="Bahnschrift Light" panose="020B0502040204020203" pitchFamily="34" charset="0"/>
              </a:rPr>
              <a:t> – can’t be left blank but digits are okay</a:t>
            </a:r>
          </a:p>
        </p:txBody>
      </p:sp>
      <p:pic>
        <p:nvPicPr>
          <p:cNvPr id="6" name="Picture 5">
            <a:extLst>
              <a:ext uri="{FF2B5EF4-FFF2-40B4-BE49-F238E27FC236}">
                <a16:creationId xmlns:a16="http://schemas.microsoft.com/office/drawing/2014/main" id="{FC630900-6052-4415-AF92-C608C02F4325}"/>
              </a:ext>
            </a:extLst>
          </p:cNvPr>
          <p:cNvPicPr>
            <a:picLocks noChangeAspect="1"/>
          </p:cNvPicPr>
          <p:nvPr/>
        </p:nvPicPr>
        <p:blipFill>
          <a:blip r:embed="rId2"/>
          <a:stretch>
            <a:fillRect/>
          </a:stretch>
        </p:blipFill>
        <p:spPr>
          <a:xfrm>
            <a:off x="316755" y="2927938"/>
            <a:ext cx="4631643" cy="1973141"/>
          </a:xfrm>
          <a:prstGeom prst="rect">
            <a:avLst/>
          </a:prstGeom>
        </p:spPr>
      </p:pic>
      <p:pic>
        <p:nvPicPr>
          <p:cNvPr id="7" name="Picture 6">
            <a:extLst>
              <a:ext uri="{FF2B5EF4-FFF2-40B4-BE49-F238E27FC236}">
                <a16:creationId xmlns:a16="http://schemas.microsoft.com/office/drawing/2014/main" id="{6A94B2C3-0F29-4116-BF10-2FCA22769E94}"/>
              </a:ext>
            </a:extLst>
          </p:cNvPr>
          <p:cNvPicPr>
            <a:picLocks noChangeAspect="1"/>
          </p:cNvPicPr>
          <p:nvPr/>
        </p:nvPicPr>
        <p:blipFill>
          <a:blip r:embed="rId3"/>
          <a:stretch>
            <a:fillRect/>
          </a:stretch>
        </p:blipFill>
        <p:spPr>
          <a:xfrm>
            <a:off x="5334241" y="4109935"/>
            <a:ext cx="6541004" cy="1380543"/>
          </a:xfrm>
          <a:prstGeom prst="rect">
            <a:avLst/>
          </a:prstGeom>
        </p:spPr>
      </p:pic>
      <p:pic>
        <p:nvPicPr>
          <p:cNvPr id="9" name="Picture 8">
            <a:extLst>
              <a:ext uri="{FF2B5EF4-FFF2-40B4-BE49-F238E27FC236}">
                <a16:creationId xmlns:a16="http://schemas.microsoft.com/office/drawing/2014/main" id="{0B0C05C4-F93F-4296-9B0A-B8D35694328C}"/>
              </a:ext>
            </a:extLst>
          </p:cNvPr>
          <p:cNvPicPr>
            <a:picLocks noChangeAspect="1"/>
          </p:cNvPicPr>
          <p:nvPr/>
        </p:nvPicPr>
        <p:blipFill>
          <a:blip r:embed="rId4"/>
          <a:stretch>
            <a:fillRect/>
          </a:stretch>
        </p:blipFill>
        <p:spPr>
          <a:xfrm>
            <a:off x="6198433" y="2068004"/>
            <a:ext cx="5676812" cy="1719868"/>
          </a:xfrm>
          <a:prstGeom prst="rect">
            <a:avLst/>
          </a:prstGeom>
        </p:spPr>
      </p:pic>
      <p:sp>
        <p:nvSpPr>
          <p:cNvPr id="10" name="Rectangle 9">
            <a:extLst>
              <a:ext uri="{FF2B5EF4-FFF2-40B4-BE49-F238E27FC236}">
                <a16:creationId xmlns:a16="http://schemas.microsoft.com/office/drawing/2014/main" id="{276C4D12-B0C2-48EE-A76B-557A2C308BCB}"/>
              </a:ext>
            </a:extLst>
          </p:cNvPr>
          <p:cNvSpPr/>
          <p:nvPr/>
        </p:nvSpPr>
        <p:spPr>
          <a:xfrm>
            <a:off x="365760" y="3256281"/>
            <a:ext cx="4531360" cy="22606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Rectangle 10">
            <a:extLst>
              <a:ext uri="{FF2B5EF4-FFF2-40B4-BE49-F238E27FC236}">
                <a16:creationId xmlns:a16="http://schemas.microsoft.com/office/drawing/2014/main" id="{303D9A09-D4B3-487A-AB54-223935F36CD4}"/>
              </a:ext>
            </a:extLst>
          </p:cNvPr>
          <p:cNvSpPr/>
          <p:nvPr/>
        </p:nvSpPr>
        <p:spPr>
          <a:xfrm>
            <a:off x="6217920" y="2601157"/>
            <a:ext cx="2314464" cy="32678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2" name="Straight Arrow Connector 11">
            <a:extLst>
              <a:ext uri="{FF2B5EF4-FFF2-40B4-BE49-F238E27FC236}">
                <a16:creationId xmlns:a16="http://schemas.microsoft.com/office/drawing/2014/main" id="{811767CE-2082-47DF-89BD-4CEA8B8759A1}"/>
              </a:ext>
            </a:extLst>
          </p:cNvPr>
          <p:cNvCxnSpPr>
            <a:cxnSpLocks/>
            <a:stCxn id="10" idx="3"/>
            <a:endCxn id="11" idx="1"/>
          </p:cNvCxnSpPr>
          <p:nvPr/>
        </p:nvCxnSpPr>
        <p:spPr>
          <a:xfrm flipV="1">
            <a:off x="4897120" y="2764548"/>
            <a:ext cx="1320800" cy="604763"/>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3D7D406-F2A4-43A8-9103-74351A70C134}"/>
              </a:ext>
            </a:extLst>
          </p:cNvPr>
          <p:cNvSpPr/>
          <p:nvPr/>
        </p:nvSpPr>
        <p:spPr>
          <a:xfrm>
            <a:off x="365760" y="3547056"/>
            <a:ext cx="4531360" cy="62108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Rectangle 26">
            <a:extLst>
              <a:ext uri="{FF2B5EF4-FFF2-40B4-BE49-F238E27FC236}">
                <a16:creationId xmlns:a16="http://schemas.microsoft.com/office/drawing/2014/main" id="{B207C6A4-CC91-4D14-AEE1-25AF25E9CFB7}"/>
              </a:ext>
            </a:extLst>
          </p:cNvPr>
          <p:cNvSpPr/>
          <p:nvPr/>
        </p:nvSpPr>
        <p:spPr>
          <a:xfrm>
            <a:off x="6217920" y="2966720"/>
            <a:ext cx="5608320" cy="515621"/>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8" name="Straight Arrow Connector 27">
            <a:extLst>
              <a:ext uri="{FF2B5EF4-FFF2-40B4-BE49-F238E27FC236}">
                <a16:creationId xmlns:a16="http://schemas.microsoft.com/office/drawing/2014/main" id="{A4B26842-1F9E-4B47-8C5E-2199BF581F7E}"/>
              </a:ext>
            </a:extLst>
          </p:cNvPr>
          <p:cNvCxnSpPr>
            <a:cxnSpLocks/>
            <a:stCxn id="26" idx="3"/>
            <a:endCxn id="27" idx="1"/>
          </p:cNvCxnSpPr>
          <p:nvPr/>
        </p:nvCxnSpPr>
        <p:spPr>
          <a:xfrm flipV="1">
            <a:off x="4897120" y="3224531"/>
            <a:ext cx="1320800" cy="633067"/>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1E444F-D9E9-4811-9ED0-01CA16B27DFC}"/>
              </a:ext>
            </a:extLst>
          </p:cNvPr>
          <p:cNvSpPr/>
          <p:nvPr/>
        </p:nvSpPr>
        <p:spPr>
          <a:xfrm>
            <a:off x="361696" y="4231245"/>
            <a:ext cx="4531360" cy="621084"/>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8" name="Rectangle 37">
            <a:extLst>
              <a:ext uri="{FF2B5EF4-FFF2-40B4-BE49-F238E27FC236}">
                <a16:creationId xmlns:a16="http://schemas.microsoft.com/office/drawing/2014/main" id="{E0E48531-DA3D-49A6-9AE1-25652B4802A1}"/>
              </a:ext>
            </a:extLst>
          </p:cNvPr>
          <p:cNvSpPr/>
          <p:nvPr/>
        </p:nvSpPr>
        <p:spPr>
          <a:xfrm>
            <a:off x="5362575" y="4642485"/>
            <a:ext cx="6463665" cy="54102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9" name="Straight Arrow Connector 38">
            <a:extLst>
              <a:ext uri="{FF2B5EF4-FFF2-40B4-BE49-F238E27FC236}">
                <a16:creationId xmlns:a16="http://schemas.microsoft.com/office/drawing/2014/main" id="{749E29DB-5103-4F8C-AAF6-D28FCAD4E814}"/>
              </a:ext>
            </a:extLst>
          </p:cNvPr>
          <p:cNvCxnSpPr>
            <a:cxnSpLocks/>
            <a:stCxn id="37" idx="3"/>
            <a:endCxn id="38" idx="1"/>
          </p:cNvCxnSpPr>
          <p:nvPr/>
        </p:nvCxnSpPr>
        <p:spPr>
          <a:xfrm>
            <a:off x="4893056" y="4541787"/>
            <a:ext cx="469519" cy="371208"/>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72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311873"/>
            <a:ext cx="11152415" cy="763600"/>
          </a:xfrm>
          <a:prstGeom prst="rect">
            <a:avLst/>
          </a:prstGeom>
        </p:spPr>
        <p:txBody>
          <a:bodyPr spcFirstLastPara="1" vert="horz" wrap="square" lIns="121900" tIns="121900" rIns="121900" bIns="121900" rtlCol="0" anchor="t" anchorCtr="0">
            <a:noAutofit/>
          </a:bodyPr>
          <a:lstStyle/>
          <a:p>
            <a:r>
              <a:rPr lang="en" sz="3200" dirty="0"/>
              <a:t>Component 9 – ingredient splitter function (extra refinement)</a:t>
            </a:r>
            <a:endParaRPr sz="3200" dirty="0"/>
          </a:p>
        </p:txBody>
      </p:sp>
      <p:graphicFrame>
        <p:nvGraphicFramePr>
          <p:cNvPr id="92" name="Google Shape;92;p19"/>
          <p:cNvGraphicFramePr/>
          <p:nvPr>
            <p:extLst>
              <p:ext uri="{D42A27DB-BD31-4B8C-83A1-F6EECF244321}">
                <p14:modId xmlns:p14="http://schemas.microsoft.com/office/powerpoint/2010/main" val="3298780985"/>
              </p:ext>
            </p:extLst>
          </p:nvPr>
        </p:nvGraphicFramePr>
        <p:xfrm>
          <a:off x="845989" y="2584574"/>
          <a:ext cx="10407489" cy="3961553"/>
        </p:xfrm>
        <a:graphic>
          <a:graphicData uri="http://schemas.openxmlformats.org/drawingml/2006/table">
            <a:tbl>
              <a:tblPr>
                <a:noFill/>
              </a:tblPr>
              <a:tblGrid>
                <a:gridCol w="4738798">
                  <a:extLst>
                    <a:ext uri="{9D8B030D-6E8A-4147-A177-3AD203B41FA5}">
                      <a16:colId xmlns:a16="http://schemas.microsoft.com/office/drawing/2014/main" val="20000"/>
                    </a:ext>
                  </a:extLst>
                </a:gridCol>
                <a:gridCol w="1440405">
                  <a:extLst>
                    <a:ext uri="{9D8B030D-6E8A-4147-A177-3AD203B41FA5}">
                      <a16:colId xmlns:a16="http://schemas.microsoft.com/office/drawing/2014/main" val="2877349285"/>
                    </a:ext>
                  </a:extLst>
                </a:gridCol>
                <a:gridCol w="1481091">
                  <a:extLst>
                    <a:ext uri="{9D8B030D-6E8A-4147-A177-3AD203B41FA5}">
                      <a16:colId xmlns:a16="http://schemas.microsoft.com/office/drawing/2014/main" val="1258303173"/>
                    </a:ext>
                  </a:extLst>
                </a:gridCol>
                <a:gridCol w="2747195">
                  <a:extLst>
                    <a:ext uri="{9D8B030D-6E8A-4147-A177-3AD203B41FA5}">
                      <a16:colId xmlns:a16="http://schemas.microsoft.com/office/drawing/2014/main" val="3368556931"/>
                    </a:ext>
                  </a:extLst>
                </a:gridCol>
              </a:tblGrid>
              <a:tr h="548033">
                <a:tc>
                  <a:txBody>
                    <a:bodyPr/>
                    <a:lstStyle/>
                    <a:p>
                      <a:pPr marL="0" lvl="0" indent="0" algn="l" rtl="0">
                        <a:spcBef>
                          <a:spcPts val="0"/>
                        </a:spcBef>
                        <a:spcAft>
                          <a:spcPts val="0"/>
                        </a:spcAft>
                        <a:buNone/>
                      </a:pPr>
                      <a:r>
                        <a:rPr lang="en" sz="1800" b="1" dirty="0"/>
                        <a:t>Test cases</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Amount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Ingredient</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¾ cup milk (fraction of a 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0.75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milk</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 cup flour (normal 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flour</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 tablespoons white sugar (unit has extra s, and ingredient has space in name)</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600" kern="1200" dirty="0" err="1">
                          <a:solidFill>
                            <a:schemeClr val="tx1"/>
                          </a:solidFill>
                          <a:latin typeface="Bahnschrift Light" panose="020B0502040204020203" pitchFamily="34" charset="0"/>
                          <a:ea typeface="+mn-ea"/>
                          <a:cs typeface="+mn-cs"/>
                        </a:rPr>
                        <a:t>tbls</a:t>
                      </a:r>
                      <a:endParaRPr lang="en-NZ" sz="160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white sugar</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 ¾ cups flour (mixed fraction, unit has extra s)</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1.75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flour</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 tsp baking powder (decimal amount, ingredient has space in name)</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tsp</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baking powder</a:t>
                      </a:r>
                    </a:p>
                  </a:txBody>
                  <a:tcPr marL="121900" marR="121900" marT="121900" marB="121900"/>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pinch cinnamon</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&lt;blank&gt;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pinch</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cinnamon</a:t>
                      </a:r>
                    </a:p>
                  </a:txBody>
                  <a:tcPr marL="121900" marR="121900" marT="121900" marB="121900"/>
                </a:tc>
                <a:extLst>
                  <a:ext uri="{0D108BD9-81ED-4DB2-BD59-A6C34878D82A}">
                    <a16:rowId xmlns:a16="http://schemas.microsoft.com/office/drawing/2014/main" val="3308322373"/>
                  </a:ext>
                </a:extLst>
              </a:tr>
            </a:tbl>
          </a:graphicData>
        </a:graphic>
      </p:graphicFrame>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1200329"/>
          </a:xfrm>
          <a:prstGeom prst="rect">
            <a:avLst/>
          </a:prstGeom>
          <a:noFill/>
        </p:spPr>
        <p:txBody>
          <a:bodyPr wrap="square" rtlCol="0">
            <a:spAutoFit/>
          </a:bodyPr>
          <a:lstStyle/>
          <a:p>
            <a:r>
              <a:rPr lang="en-NZ" dirty="0">
                <a:latin typeface="Bahnschrift Light" panose="020B0502040204020203" pitchFamily="34" charset="0"/>
              </a:rPr>
              <a:t>Entering ingredients using three steps (amount, unit and ingredient name) is not as easy as typing it as one line (or copy/pasting a line from a recipe). To enable our user to enter the ingredients as one line our program needs to be able to split the input into amount, unit and name. Here are some typical inputs sourced from various recipes.</a:t>
            </a:r>
          </a:p>
        </p:txBody>
      </p:sp>
    </p:spTree>
    <p:extLst>
      <p:ext uri="{BB962C8B-B14F-4D97-AF65-F5344CB8AC3E}">
        <p14:creationId xmlns:p14="http://schemas.microsoft.com/office/powerpoint/2010/main" val="226074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311873"/>
            <a:ext cx="11152415" cy="763600"/>
          </a:xfrm>
          <a:prstGeom prst="rect">
            <a:avLst/>
          </a:prstGeom>
        </p:spPr>
        <p:txBody>
          <a:bodyPr spcFirstLastPara="1" vert="horz" wrap="square" lIns="121900" tIns="121900" rIns="121900" bIns="121900" rtlCol="0" anchor="t" anchorCtr="0">
            <a:noAutofit/>
          </a:bodyPr>
          <a:lstStyle/>
          <a:p>
            <a:r>
              <a:rPr lang="en" sz="3200" dirty="0"/>
              <a:t>Component 9 – ingredient splitter function (extra refinement)</a:t>
            </a:r>
            <a:endParaRPr sz="3200" dirty="0"/>
          </a:p>
        </p:txBody>
      </p:sp>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369332"/>
          </a:xfrm>
          <a:prstGeom prst="rect">
            <a:avLst/>
          </a:prstGeom>
          <a:noFill/>
        </p:spPr>
        <p:txBody>
          <a:bodyPr wrap="square" rtlCol="0">
            <a:spAutoFit/>
          </a:bodyPr>
          <a:lstStyle/>
          <a:p>
            <a:r>
              <a:rPr lang="en-NZ" b="1" dirty="0">
                <a:latin typeface="Bahnschrift Light" panose="020B0502040204020203" pitchFamily="34" charset="0"/>
              </a:rPr>
              <a:t>Valid Input: </a:t>
            </a:r>
            <a:r>
              <a:rPr lang="en-NZ" dirty="0">
                <a:latin typeface="Bahnschrift Light" panose="020B0502040204020203" pitchFamily="34" charset="0"/>
              </a:rPr>
              <a:t>Shows quantities being successfully extracted and evaluated as numbers</a:t>
            </a:r>
            <a:endParaRPr lang="en-NZ" b="1" dirty="0">
              <a:latin typeface="Bahnschrift Light" panose="020B0502040204020203" pitchFamily="34" charset="0"/>
            </a:endParaRPr>
          </a:p>
        </p:txBody>
      </p:sp>
      <p:pic>
        <p:nvPicPr>
          <p:cNvPr id="3" name="Picture 2">
            <a:extLst>
              <a:ext uri="{FF2B5EF4-FFF2-40B4-BE49-F238E27FC236}">
                <a16:creationId xmlns:a16="http://schemas.microsoft.com/office/drawing/2014/main" id="{B14AB31E-4606-4CAE-83D0-BA22AEBBBA6B}"/>
              </a:ext>
            </a:extLst>
          </p:cNvPr>
          <p:cNvPicPr>
            <a:picLocks noChangeAspect="1"/>
          </p:cNvPicPr>
          <p:nvPr/>
        </p:nvPicPr>
        <p:blipFill>
          <a:blip r:embed="rId3"/>
          <a:stretch>
            <a:fillRect/>
          </a:stretch>
        </p:blipFill>
        <p:spPr>
          <a:xfrm>
            <a:off x="6293974" y="4420772"/>
            <a:ext cx="2591162" cy="2210108"/>
          </a:xfrm>
          <a:prstGeom prst="rect">
            <a:avLst/>
          </a:prstGeom>
        </p:spPr>
      </p:pic>
      <p:pic>
        <p:nvPicPr>
          <p:cNvPr id="6" name="Picture 5">
            <a:extLst>
              <a:ext uri="{FF2B5EF4-FFF2-40B4-BE49-F238E27FC236}">
                <a16:creationId xmlns:a16="http://schemas.microsoft.com/office/drawing/2014/main" id="{C969032B-2B2C-4887-AF7B-041B2F920503}"/>
              </a:ext>
            </a:extLst>
          </p:cNvPr>
          <p:cNvPicPr>
            <a:picLocks noChangeAspect="1"/>
          </p:cNvPicPr>
          <p:nvPr/>
        </p:nvPicPr>
        <p:blipFill>
          <a:blip r:embed="rId4"/>
          <a:stretch>
            <a:fillRect/>
          </a:stretch>
        </p:blipFill>
        <p:spPr>
          <a:xfrm>
            <a:off x="2767913" y="1742505"/>
            <a:ext cx="6563641" cy="2543530"/>
          </a:xfrm>
          <a:prstGeom prst="rect">
            <a:avLst/>
          </a:prstGeom>
        </p:spPr>
      </p:pic>
      <p:pic>
        <p:nvPicPr>
          <p:cNvPr id="8" name="Picture 7">
            <a:extLst>
              <a:ext uri="{FF2B5EF4-FFF2-40B4-BE49-F238E27FC236}">
                <a16:creationId xmlns:a16="http://schemas.microsoft.com/office/drawing/2014/main" id="{EACDA1B1-D51E-4F25-BEDE-28949FB9BF88}"/>
              </a:ext>
            </a:extLst>
          </p:cNvPr>
          <p:cNvPicPr>
            <a:picLocks noChangeAspect="1"/>
          </p:cNvPicPr>
          <p:nvPr/>
        </p:nvPicPr>
        <p:blipFill>
          <a:blip r:embed="rId5"/>
          <a:stretch>
            <a:fillRect/>
          </a:stretch>
        </p:blipFill>
        <p:spPr>
          <a:xfrm>
            <a:off x="1228439" y="4434885"/>
            <a:ext cx="3069423" cy="2151219"/>
          </a:xfrm>
          <a:prstGeom prst="rect">
            <a:avLst/>
          </a:prstGeom>
        </p:spPr>
      </p:pic>
      <p:sp>
        <p:nvSpPr>
          <p:cNvPr id="16" name="Rectangle 15">
            <a:extLst>
              <a:ext uri="{FF2B5EF4-FFF2-40B4-BE49-F238E27FC236}">
                <a16:creationId xmlns:a16="http://schemas.microsoft.com/office/drawing/2014/main" id="{1F672375-15A7-4B6E-B6E1-184D729508EE}"/>
              </a:ext>
            </a:extLst>
          </p:cNvPr>
          <p:cNvSpPr/>
          <p:nvPr/>
        </p:nvSpPr>
        <p:spPr>
          <a:xfrm>
            <a:off x="1228439" y="4434884"/>
            <a:ext cx="3069423" cy="2151219"/>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19">
            <a:extLst>
              <a:ext uri="{FF2B5EF4-FFF2-40B4-BE49-F238E27FC236}">
                <a16:creationId xmlns:a16="http://schemas.microsoft.com/office/drawing/2014/main" id="{3C0AB449-7EE3-4C85-BC1D-C461F8EF7776}"/>
              </a:ext>
            </a:extLst>
          </p:cNvPr>
          <p:cNvSpPr/>
          <p:nvPr/>
        </p:nvSpPr>
        <p:spPr>
          <a:xfrm>
            <a:off x="4150673" y="4434884"/>
            <a:ext cx="1229196" cy="2151219"/>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Original Recipe</a:t>
            </a:r>
          </a:p>
        </p:txBody>
      </p:sp>
      <p:sp>
        <p:nvSpPr>
          <p:cNvPr id="21" name="Rectangle 20">
            <a:extLst>
              <a:ext uri="{FF2B5EF4-FFF2-40B4-BE49-F238E27FC236}">
                <a16:creationId xmlns:a16="http://schemas.microsoft.com/office/drawing/2014/main" id="{BC4EB45F-C001-4545-8CCB-5DC2E3FB8F9C}"/>
              </a:ext>
            </a:extLst>
          </p:cNvPr>
          <p:cNvSpPr/>
          <p:nvPr/>
        </p:nvSpPr>
        <p:spPr>
          <a:xfrm>
            <a:off x="6293973" y="4434884"/>
            <a:ext cx="2591163" cy="2195996"/>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2" name="Rectangle 21">
            <a:extLst>
              <a:ext uri="{FF2B5EF4-FFF2-40B4-BE49-F238E27FC236}">
                <a16:creationId xmlns:a16="http://schemas.microsoft.com/office/drawing/2014/main" id="{E5BAA4D8-AB26-4B9D-B19F-D889F23DF07B}"/>
              </a:ext>
            </a:extLst>
          </p:cNvPr>
          <p:cNvSpPr/>
          <p:nvPr/>
        </p:nvSpPr>
        <p:spPr>
          <a:xfrm>
            <a:off x="8885136" y="4434884"/>
            <a:ext cx="2222646" cy="2195996"/>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Numbers  successfully extracted and evaluated. Output has been concatenated into a readable list. Plurals (e.g. cup vs cups) to be resolved later</a:t>
            </a:r>
          </a:p>
        </p:txBody>
      </p:sp>
    </p:spTree>
    <p:extLst>
      <p:ext uri="{BB962C8B-B14F-4D97-AF65-F5344CB8AC3E}">
        <p14:creationId xmlns:p14="http://schemas.microsoft.com/office/powerpoint/2010/main" val="2719464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v2: Test plan</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b="1" dirty="0">
                <a:latin typeface="Bahnschrift Light" panose="020B0502040204020203" pitchFamily="34" charset="0"/>
              </a:rPr>
              <a:t>After incorporating scale factor component – testing to make sure it scales both up and down</a:t>
            </a:r>
          </a:p>
        </p:txBody>
      </p:sp>
      <p:graphicFrame>
        <p:nvGraphicFramePr>
          <p:cNvPr id="5" name="Google Shape;92;p19">
            <a:extLst>
              <a:ext uri="{FF2B5EF4-FFF2-40B4-BE49-F238E27FC236}">
                <a16:creationId xmlns:a16="http://schemas.microsoft.com/office/drawing/2014/main" id="{52F3E5B6-FF90-458F-9B48-5B539D07548D}"/>
              </a:ext>
            </a:extLst>
          </p:cNvPr>
          <p:cNvGraphicFramePr/>
          <p:nvPr>
            <p:extLst>
              <p:ext uri="{D42A27DB-BD31-4B8C-83A1-F6EECF244321}">
                <p14:modId xmlns:p14="http://schemas.microsoft.com/office/powerpoint/2010/main" val="3933921052"/>
              </p:ext>
            </p:extLst>
          </p:nvPr>
        </p:nvGraphicFramePr>
        <p:xfrm>
          <a:off x="2986055" y="1799762"/>
          <a:ext cx="6219889" cy="4693113"/>
        </p:xfrm>
        <a:graphic>
          <a:graphicData uri="http://schemas.openxmlformats.org/drawingml/2006/table">
            <a:tbl>
              <a:tblPr>
                <a:noFill/>
              </a:tblPr>
              <a:tblGrid>
                <a:gridCol w="3109945">
                  <a:extLst>
                    <a:ext uri="{9D8B030D-6E8A-4147-A177-3AD203B41FA5}">
                      <a16:colId xmlns:a16="http://schemas.microsoft.com/office/drawing/2014/main" val="20000"/>
                    </a:ext>
                  </a:extLst>
                </a:gridCol>
                <a:gridCol w="3109944">
                  <a:extLst>
                    <a:ext uri="{9D8B030D-6E8A-4147-A177-3AD203B41FA5}">
                      <a16:colId xmlns:a16="http://schemas.microsoft.com/office/drawing/2014/main" val="1258303173"/>
                    </a:ext>
                  </a:extLst>
                </a:gridCol>
              </a:tblGrid>
              <a:tr h="548033">
                <a:tc>
                  <a:txBody>
                    <a:bodyPr/>
                    <a:lstStyle/>
                    <a:p>
                      <a:pPr marL="0" lvl="0" indent="0" algn="l" rtl="0">
                        <a:spcBef>
                          <a:spcPts val="0"/>
                        </a:spcBef>
                        <a:spcAft>
                          <a:spcPts val="0"/>
                        </a:spcAft>
                        <a:buNone/>
                      </a:pPr>
                      <a:r>
                        <a:rPr lang="en" sz="1800" b="1" dirty="0"/>
                        <a:t>Input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Expected Output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 size: 1</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3.0</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 size: 12</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6</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 size: 1</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5.0</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“Too large “ warning</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 size: 5</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1</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0.2</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“Too small” warning</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blank</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v</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“Enter a number greater than 0” (for each)</a:t>
                      </a:r>
                    </a:p>
                  </a:txBody>
                  <a:tcPr marL="121900" marR="121900" marT="121900" marB="121900"/>
                </a:tc>
                <a:extLst>
                  <a:ext uri="{0D108BD9-81ED-4DB2-BD59-A6C34878D82A}">
                    <a16:rowId xmlns:a16="http://schemas.microsoft.com/office/drawing/2014/main" val="3659369512"/>
                  </a:ext>
                </a:extLst>
              </a:tr>
            </a:tbl>
          </a:graphicData>
        </a:graphic>
      </p:graphicFrame>
    </p:spTree>
    <p:extLst>
      <p:ext uri="{BB962C8B-B14F-4D97-AF65-F5344CB8AC3E}">
        <p14:creationId xmlns:p14="http://schemas.microsoft.com/office/powerpoint/2010/main" val="234152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594308" y="365125"/>
            <a:ext cx="6734808" cy="1325563"/>
          </a:xfrm>
        </p:spPr>
        <p:txBody>
          <a:bodyPr>
            <a:normAutofit/>
          </a:bodyPr>
          <a:lstStyle/>
          <a:p>
            <a:r>
              <a:rPr lang="en-NZ" sz="4000" b="1" dirty="0"/>
              <a:t>Assembled Outcome v2: Test (a)</a:t>
            </a:r>
          </a:p>
        </p:txBody>
      </p:sp>
      <p:sp>
        <p:nvSpPr>
          <p:cNvPr id="4" name="TextBox 3">
            <a:extLst>
              <a:ext uri="{FF2B5EF4-FFF2-40B4-BE49-F238E27FC236}">
                <a16:creationId xmlns:a16="http://schemas.microsoft.com/office/drawing/2014/main" id="{8ABEE1FE-AA01-4F70-B8AF-7518CBFB3476}"/>
              </a:ext>
            </a:extLst>
          </p:cNvPr>
          <p:cNvSpPr txBox="1"/>
          <p:nvPr/>
        </p:nvSpPr>
        <p:spPr>
          <a:xfrm>
            <a:off x="594307" y="1367522"/>
            <a:ext cx="6365785" cy="646331"/>
          </a:xfrm>
          <a:prstGeom prst="rect">
            <a:avLst/>
          </a:prstGeom>
          <a:noFill/>
        </p:spPr>
        <p:txBody>
          <a:bodyPr wrap="square" rtlCol="0">
            <a:spAutoFit/>
          </a:bodyPr>
          <a:lstStyle/>
          <a:p>
            <a:r>
              <a:rPr lang="en-NZ" b="1" dirty="0">
                <a:latin typeface="Bahnschrift Light" panose="020B0502040204020203" pitchFamily="34" charset="0"/>
              </a:rPr>
              <a:t>After incorporating scale factor component – testing to make sure it scales both up and down</a:t>
            </a:r>
          </a:p>
        </p:txBody>
      </p:sp>
      <p:pic>
        <p:nvPicPr>
          <p:cNvPr id="6" name="Picture 5">
            <a:extLst>
              <a:ext uri="{FF2B5EF4-FFF2-40B4-BE49-F238E27FC236}">
                <a16:creationId xmlns:a16="http://schemas.microsoft.com/office/drawing/2014/main" id="{5851A12F-87EC-4360-9887-F9D39FE79968}"/>
              </a:ext>
            </a:extLst>
          </p:cNvPr>
          <p:cNvPicPr>
            <a:picLocks noChangeAspect="1"/>
          </p:cNvPicPr>
          <p:nvPr/>
        </p:nvPicPr>
        <p:blipFill>
          <a:blip r:embed="rId2"/>
          <a:stretch>
            <a:fillRect/>
          </a:stretch>
        </p:blipFill>
        <p:spPr>
          <a:xfrm>
            <a:off x="7342263" y="671312"/>
            <a:ext cx="4268576" cy="1514439"/>
          </a:xfrm>
          <a:prstGeom prst="rect">
            <a:avLst/>
          </a:prstGeom>
        </p:spPr>
      </p:pic>
      <p:pic>
        <p:nvPicPr>
          <p:cNvPr id="10" name="Picture 9">
            <a:extLst>
              <a:ext uri="{FF2B5EF4-FFF2-40B4-BE49-F238E27FC236}">
                <a16:creationId xmlns:a16="http://schemas.microsoft.com/office/drawing/2014/main" id="{4AE86775-B144-4AE7-85F8-A9342BA8AC4F}"/>
              </a:ext>
            </a:extLst>
          </p:cNvPr>
          <p:cNvPicPr>
            <a:picLocks noChangeAspect="1"/>
          </p:cNvPicPr>
          <p:nvPr/>
        </p:nvPicPr>
        <p:blipFill>
          <a:blip r:embed="rId3"/>
          <a:stretch>
            <a:fillRect/>
          </a:stretch>
        </p:blipFill>
        <p:spPr>
          <a:xfrm>
            <a:off x="7644268" y="2424388"/>
            <a:ext cx="3671300" cy="1515246"/>
          </a:xfrm>
          <a:prstGeom prst="rect">
            <a:avLst/>
          </a:prstGeom>
        </p:spPr>
      </p:pic>
      <p:pic>
        <p:nvPicPr>
          <p:cNvPr id="12" name="Picture 11">
            <a:extLst>
              <a:ext uri="{FF2B5EF4-FFF2-40B4-BE49-F238E27FC236}">
                <a16:creationId xmlns:a16="http://schemas.microsoft.com/office/drawing/2014/main" id="{56BF8877-0E3B-4E3F-934B-FC6E681C4036}"/>
              </a:ext>
            </a:extLst>
          </p:cNvPr>
          <p:cNvPicPr>
            <a:picLocks noChangeAspect="1"/>
          </p:cNvPicPr>
          <p:nvPr/>
        </p:nvPicPr>
        <p:blipFill>
          <a:blip r:embed="rId4"/>
          <a:stretch>
            <a:fillRect/>
          </a:stretch>
        </p:blipFill>
        <p:spPr>
          <a:xfrm>
            <a:off x="7081047" y="4178271"/>
            <a:ext cx="4791009" cy="2324670"/>
          </a:xfrm>
          <a:prstGeom prst="rect">
            <a:avLst/>
          </a:prstGeom>
        </p:spPr>
      </p:pic>
      <p:pic>
        <p:nvPicPr>
          <p:cNvPr id="18" name="Picture 17">
            <a:extLst>
              <a:ext uri="{FF2B5EF4-FFF2-40B4-BE49-F238E27FC236}">
                <a16:creationId xmlns:a16="http://schemas.microsoft.com/office/drawing/2014/main" id="{2D34C1CD-BABE-40CD-9966-4BD8152DEEA8}"/>
              </a:ext>
            </a:extLst>
          </p:cNvPr>
          <p:cNvPicPr>
            <a:picLocks noChangeAspect="1"/>
          </p:cNvPicPr>
          <p:nvPr/>
        </p:nvPicPr>
        <p:blipFill>
          <a:blip r:embed="rId5"/>
          <a:stretch>
            <a:fillRect/>
          </a:stretch>
        </p:blipFill>
        <p:spPr>
          <a:xfrm>
            <a:off x="1588606" y="2541548"/>
            <a:ext cx="3953427" cy="2991267"/>
          </a:xfrm>
          <a:prstGeom prst="rect">
            <a:avLst/>
          </a:prstGeom>
        </p:spPr>
      </p:pic>
      <p:sp>
        <p:nvSpPr>
          <p:cNvPr id="20" name="Rectangle 19">
            <a:extLst>
              <a:ext uri="{FF2B5EF4-FFF2-40B4-BE49-F238E27FC236}">
                <a16:creationId xmlns:a16="http://schemas.microsoft.com/office/drawing/2014/main" id="{E25768FA-97F4-4A63-94D8-CDB1993B8116}"/>
              </a:ext>
            </a:extLst>
          </p:cNvPr>
          <p:cNvSpPr/>
          <p:nvPr/>
        </p:nvSpPr>
        <p:spPr>
          <a:xfrm>
            <a:off x="1661161" y="2956560"/>
            <a:ext cx="3817619" cy="38862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Rectangle 20">
            <a:extLst>
              <a:ext uri="{FF2B5EF4-FFF2-40B4-BE49-F238E27FC236}">
                <a16:creationId xmlns:a16="http://schemas.microsoft.com/office/drawing/2014/main" id="{A075DC68-8626-4EBA-9E1B-8FC659CEC250}"/>
              </a:ext>
            </a:extLst>
          </p:cNvPr>
          <p:cNvSpPr/>
          <p:nvPr/>
        </p:nvSpPr>
        <p:spPr>
          <a:xfrm>
            <a:off x="7342263" y="860188"/>
            <a:ext cx="4268576" cy="1325563"/>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2" name="Straight Arrow Connector 21">
            <a:extLst>
              <a:ext uri="{FF2B5EF4-FFF2-40B4-BE49-F238E27FC236}">
                <a16:creationId xmlns:a16="http://schemas.microsoft.com/office/drawing/2014/main" id="{6DA92E78-596C-4D5F-967B-C96702ECA9BF}"/>
              </a:ext>
            </a:extLst>
          </p:cNvPr>
          <p:cNvCxnSpPr>
            <a:cxnSpLocks/>
            <a:stCxn id="20" idx="3"/>
            <a:endCxn id="21" idx="1"/>
          </p:cNvCxnSpPr>
          <p:nvPr/>
        </p:nvCxnSpPr>
        <p:spPr>
          <a:xfrm flipV="1">
            <a:off x="5478780" y="1522970"/>
            <a:ext cx="1863483" cy="1627900"/>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A0F6359-C019-4170-A798-5E8F5EF9E1CA}"/>
              </a:ext>
            </a:extLst>
          </p:cNvPr>
          <p:cNvSpPr/>
          <p:nvPr/>
        </p:nvSpPr>
        <p:spPr>
          <a:xfrm>
            <a:off x="10511161" y="1615736"/>
            <a:ext cx="1086531" cy="570015"/>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solidFill>
                  <a:sysClr val="windowText" lastClr="000000"/>
                </a:solidFill>
              </a:rPr>
              <a:t>Scales up</a:t>
            </a:r>
          </a:p>
        </p:txBody>
      </p:sp>
      <p:sp>
        <p:nvSpPr>
          <p:cNvPr id="36" name="Rectangle 35">
            <a:extLst>
              <a:ext uri="{FF2B5EF4-FFF2-40B4-BE49-F238E27FC236}">
                <a16:creationId xmlns:a16="http://schemas.microsoft.com/office/drawing/2014/main" id="{F19A429F-7DC4-452C-9FF2-58305D849AE8}"/>
              </a:ext>
            </a:extLst>
          </p:cNvPr>
          <p:cNvSpPr/>
          <p:nvPr/>
        </p:nvSpPr>
        <p:spPr>
          <a:xfrm>
            <a:off x="1661161" y="3412182"/>
            <a:ext cx="3817619" cy="38862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7" name="Rectangle 36">
            <a:extLst>
              <a:ext uri="{FF2B5EF4-FFF2-40B4-BE49-F238E27FC236}">
                <a16:creationId xmlns:a16="http://schemas.microsoft.com/office/drawing/2014/main" id="{ED693698-F138-4BBB-B465-8A0394F71F20}"/>
              </a:ext>
            </a:extLst>
          </p:cNvPr>
          <p:cNvSpPr/>
          <p:nvPr/>
        </p:nvSpPr>
        <p:spPr>
          <a:xfrm>
            <a:off x="7657413" y="2434050"/>
            <a:ext cx="3671301" cy="150558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8" name="Straight Arrow Connector 37">
            <a:extLst>
              <a:ext uri="{FF2B5EF4-FFF2-40B4-BE49-F238E27FC236}">
                <a16:creationId xmlns:a16="http://schemas.microsoft.com/office/drawing/2014/main" id="{D976192E-702C-4846-996A-D00EEE8995E0}"/>
              </a:ext>
            </a:extLst>
          </p:cNvPr>
          <p:cNvCxnSpPr>
            <a:cxnSpLocks/>
            <a:stCxn id="36" idx="3"/>
            <a:endCxn id="37" idx="1"/>
          </p:cNvCxnSpPr>
          <p:nvPr/>
        </p:nvCxnSpPr>
        <p:spPr>
          <a:xfrm flipV="1">
            <a:off x="5478780" y="3186842"/>
            <a:ext cx="2178633" cy="419650"/>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40EEF22-7773-4FC3-9D81-F8572690BE71}"/>
              </a:ext>
            </a:extLst>
          </p:cNvPr>
          <p:cNvSpPr/>
          <p:nvPr/>
        </p:nvSpPr>
        <p:spPr>
          <a:xfrm>
            <a:off x="10209320" y="3345180"/>
            <a:ext cx="1106248" cy="604116"/>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solidFill>
                  <a:sysClr val="windowText" lastClr="000000"/>
                </a:solidFill>
              </a:rPr>
              <a:t>Scales down</a:t>
            </a:r>
          </a:p>
        </p:txBody>
      </p:sp>
      <p:sp>
        <p:nvSpPr>
          <p:cNvPr id="53" name="Rectangle 52">
            <a:extLst>
              <a:ext uri="{FF2B5EF4-FFF2-40B4-BE49-F238E27FC236}">
                <a16:creationId xmlns:a16="http://schemas.microsoft.com/office/drawing/2014/main" id="{E8B5F122-8D03-4485-8A74-181D39B079D6}"/>
              </a:ext>
            </a:extLst>
          </p:cNvPr>
          <p:cNvSpPr/>
          <p:nvPr/>
        </p:nvSpPr>
        <p:spPr>
          <a:xfrm>
            <a:off x="1657486" y="3869002"/>
            <a:ext cx="3817619" cy="38862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4" name="Rectangle 53">
            <a:extLst>
              <a:ext uri="{FF2B5EF4-FFF2-40B4-BE49-F238E27FC236}">
                <a16:creationId xmlns:a16="http://schemas.microsoft.com/office/drawing/2014/main" id="{8DEE711C-F053-4302-88A2-7A93AF832BFC}"/>
              </a:ext>
            </a:extLst>
          </p:cNvPr>
          <p:cNvSpPr/>
          <p:nvPr/>
        </p:nvSpPr>
        <p:spPr>
          <a:xfrm>
            <a:off x="7081047" y="4184313"/>
            <a:ext cx="4791009" cy="2318628"/>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5" name="Straight Arrow Connector 54">
            <a:extLst>
              <a:ext uri="{FF2B5EF4-FFF2-40B4-BE49-F238E27FC236}">
                <a16:creationId xmlns:a16="http://schemas.microsoft.com/office/drawing/2014/main" id="{34C08B13-066B-4189-BFCA-C5705D9375A9}"/>
              </a:ext>
            </a:extLst>
          </p:cNvPr>
          <p:cNvCxnSpPr>
            <a:cxnSpLocks/>
            <a:stCxn id="53" idx="3"/>
            <a:endCxn id="54" idx="1"/>
          </p:cNvCxnSpPr>
          <p:nvPr/>
        </p:nvCxnSpPr>
        <p:spPr>
          <a:xfrm>
            <a:off x="5475105" y="4063312"/>
            <a:ext cx="1605942" cy="1280315"/>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63E9AC-C5A2-480F-81F1-30A1FC8EB78C}"/>
              </a:ext>
            </a:extLst>
          </p:cNvPr>
          <p:cNvSpPr/>
          <p:nvPr/>
        </p:nvSpPr>
        <p:spPr>
          <a:xfrm>
            <a:off x="10762444" y="4219017"/>
            <a:ext cx="1106248" cy="921154"/>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Warns user if the outcome will be too large</a:t>
            </a:r>
          </a:p>
        </p:txBody>
      </p:sp>
    </p:spTree>
    <p:extLst>
      <p:ext uri="{BB962C8B-B14F-4D97-AF65-F5344CB8AC3E}">
        <p14:creationId xmlns:p14="http://schemas.microsoft.com/office/powerpoint/2010/main" val="851987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350029" y="423138"/>
            <a:ext cx="7092493" cy="1325563"/>
          </a:xfrm>
        </p:spPr>
        <p:txBody>
          <a:bodyPr>
            <a:normAutofit/>
          </a:bodyPr>
          <a:lstStyle/>
          <a:p>
            <a:r>
              <a:rPr lang="en-NZ" sz="4000" b="1" dirty="0"/>
              <a:t>Assembled Outcome v2: Test (b)</a:t>
            </a:r>
          </a:p>
        </p:txBody>
      </p:sp>
      <p:sp>
        <p:nvSpPr>
          <p:cNvPr id="4" name="TextBox 3">
            <a:extLst>
              <a:ext uri="{FF2B5EF4-FFF2-40B4-BE49-F238E27FC236}">
                <a16:creationId xmlns:a16="http://schemas.microsoft.com/office/drawing/2014/main" id="{8ABEE1FE-AA01-4F70-B8AF-7518CBFB3476}"/>
              </a:ext>
            </a:extLst>
          </p:cNvPr>
          <p:cNvSpPr txBox="1"/>
          <p:nvPr/>
        </p:nvSpPr>
        <p:spPr>
          <a:xfrm>
            <a:off x="350029" y="1367522"/>
            <a:ext cx="5819952" cy="646331"/>
          </a:xfrm>
          <a:prstGeom prst="rect">
            <a:avLst/>
          </a:prstGeom>
          <a:noFill/>
        </p:spPr>
        <p:txBody>
          <a:bodyPr wrap="square" rtlCol="0">
            <a:spAutoFit/>
          </a:bodyPr>
          <a:lstStyle/>
          <a:p>
            <a:r>
              <a:rPr lang="en-NZ" b="1" dirty="0">
                <a:latin typeface="Bahnschrift Light" panose="020B0502040204020203" pitchFamily="34" charset="0"/>
              </a:rPr>
              <a:t>After incorporating scale factor component – testing to make sure it scales both up and down</a:t>
            </a:r>
          </a:p>
        </p:txBody>
      </p:sp>
      <p:pic>
        <p:nvPicPr>
          <p:cNvPr id="14" name="Picture 13">
            <a:extLst>
              <a:ext uri="{FF2B5EF4-FFF2-40B4-BE49-F238E27FC236}">
                <a16:creationId xmlns:a16="http://schemas.microsoft.com/office/drawing/2014/main" id="{0BAB5974-FF34-4EAE-A88D-2375CE1EDA5B}"/>
              </a:ext>
            </a:extLst>
          </p:cNvPr>
          <p:cNvPicPr>
            <a:picLocks noChangeAspect="1"/>
          </p:cNvPicPr>
          <p:nvPr/>
        </p:nvPicPr>
        <p:blipFill>
          <a:blip r:embed="rId2"/>
          <a:stretch>
            <a:fillRect/>
          </a:stretch>
        </p:blipFill>
        <p:spPr>
          <a:xfrm>
            <a:off x="7253057" y="928026"/>
            <a:ext cx="4464627" cy="2171653"/>
          </a:xfrm>
          <a:prstGeom prst="rect">
            <a:avLst/>
          </a:prstGeom>
        </p:spPr>
      </p:pic>
      <p:pic>
        <p:nvPicPr>
          <p:cNvPr id="16" name="Picture 15">
            <a:extLst>
              <a:ext uri="{FF2B5EF4-FFF2-40B4-BE49-F238E27FC236}">
                <a16:creationId xmlns:a16="http://schemas.microsoft.com/office/drawing/2014/main" id="{BE24EFCD-BDBC-4556-B378-2B9B3636F51C}"/>
              </a:ext>
            </a:extLst>
          </p:cNvPr>
          <p:cNvPicPr>
            <a:picLocks noChangeAspect="1"/>
          </p:cNvPicPr>
          <p:nvPr/>
        </p:nvPicPr>
        <p:blipFill>
          <a:blip r:embed="rId3"/>
          <a:stretch>
            <a:fillRect/>
          </a:stretch>
        </p:blipFill>
        <p:spPr>
          <a:xfrm>
            <a:off x="7649720" y="3195700"/>
            <a:ext cx="3671300" cy="3599824"/>
          </a:xfrm>
          <a:prstGeom prst="rect">
            <a:avLst/>
          </a:prstGeom>
        </p:spPr>
      </p:pic>
      <p:pic>
        <p:nvPicPr>
          <p:cNvPr id="18" name="Picture 17">
            <a:extLst>
              <a:ext uri="{FF2B5EF4-FFF2-40B4-BE49-F238E27FC236}">
                <a16:creationId xmlns:a16="http://schemas.microsoft.com/office/drawing/2014/main" id="{2D34C1CD-BABE-40CD-9966-4BD8152DEEA8}"/>
              </a:ext>
            </a:extLst>
          </p:cNvPr>
          <p:cNvPicPr>
            <a:picLocks noChangeAspect="1"/>
          </p:cNvPicPr>
          <p:nvPr/>
        </p:nvPicPr>
        <p:blipFill>
          <a:blip r:embed="rId4"/>
          <a:stretch>
            <a:fillRect/>
          </a:stretch>
        </p:blipFill>
        <p:spPr>
          <a:xfrm>
            <a:off x="985518" y="2499211"/>
            <a:ext cx="3953427" cy="2991267"/>
          </a:xfrm>
          <a:prstGeom prst="rect">
            <a:avLst/>
          </a:prstGeom>
        </p:spPr>
      </p:pic>
      <p:sp>
        <p:nvSpPr>
          <p:cNvPr id="7" name="Rectangle 6">
            <a:extLst>
              <a:ext uri="{FF2B5EF4-FFF2-40B4-BE49-F238E27FC236}">
                <a16:creationId xmlns:a16="http://schemas.microsoft.com/office/drawing/2014/main" id="{9EE7B82F-9783-467F-8369-3DB24B270243}"/>
              </a:ext>
            </a:extLst>
          </p:cNvPr>
          <p:cNvSpPr/>
          <p:nvPr/>
        </p:nvSpPr>
        <p:spPr>
          <a:xfrm>
            <a:off x="1054123" y="4284589"/>
            <a:ext cx="3817619" cy="38862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Rectangle 7">
            <a:extLst>
              <a:ext uri="{FF2B5EF4-FFF2-40B4-BE49-F238E27FC236}">
                <a16:creationId xmlns:a16="http://schemas.microsoft.com/office/drawing/2014/main" id="{EA97313E-071D-41CB-88D9-A4BD4C32EF65}"/>
              </a:ext>
            </a:extLst>
          </p:cNvPr>
          <p:cNvSpPr/>
          <p:nvPr/>
        </p:nvSpPr>
        <p:spPr>
          <a:xfrm>
            <a:off x="7253056" y="1091184"/>
            <a:ext cx="4464627" cy="2008495"/>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 name="Straight Arrow Connector 8">
            <a:extLst>
              <a:ext uri="{FF2B5EF4-FFF2-40B4-BE49-F238E27FC236}">
                <a16:creationId xmlns:a16="http://schemas.microsoft.com/office/drawing/2014/main" id="{DD6D34CF-C8E4-4D39-AB31-4084254E0AF7}"/>
              </a:ext>
            </a:extLst>
          </p:cNvPr>
          <p:cNvCxnSpPr>
            <a:cxnSpLocks/>
            <a:stCxn id="7" idx="3"/>
            <a:endCxn id="8" idx="1"/>
          </p:cNvCxnSpPr>
          <p:nvPr/>
        </p:nvCxnSpPr>
        <p:spPr>
          <a:xfrm flipV="1">
            <a:off x="4871742" y="2095432"/>
            <a:ext cx="2381314" cy="2383467"/>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30091D-DAC6-4E65-B285-5EC7A19DB5DC}"/>
              </a:ext>
            </a:extLst>
          </p:cNvPr>
          <p:cNvSpPr/>
          <p:nvPr/>
        </p:nvSpPr>
        <p:spPr>
          <a:xfrm>
            <a:off x="10631152" y="1090999"/>
            <a:ext cx="1086531" cy="1030409"/>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Warns user is the outcome will mean working with tiny quantities</a:t>
            </a:r>
          </a:p>
        </p:txBody>
      </p:sp>
      <p:sp>
        <p:nvSpPr>
          <p:cNvPr id="15" name="Rectangle 14">
            <a:extLst>
              <a:ext uri="{FF2B5EF4-FFF2-40B4-BE49-F238E27FC236}">
                <a16:creationId xmlns:a16="http://schemas.microsoft.com/office/drawing/2014/main" id="{431EDE8F-F9FD-4FEC-BDE8-A457702A5490}"/>
              </a:ext>
            </a:extLst>
          </p:cNvPr>
          <p:cNvSpPr/>
          <p:nvPr/>
        </p:nvSpPr>
        <p:spPr>
          <a:xfrm>
            <a:off x="1054123" y="4748148"/>
            <a:ext cx="3817619" cy="68491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7" name="Rectangle 16">
            <a:extLst>
              <a:ext uri="{FF2B5EF4-FFF2-40B4-BE49-F238E27FC236}">
                <a16:creationId xmlns:a16="http://schemas.microsoft.com/office/drawing/2014/main" id="{E45C3C81-1E9C-4425-933D-1B295BDD6235}"/>
              </a:ext>
            </a:extLst>
          </p:cNvPr>
          <p:cNvSpPr/>
          <p:nvPr/>
        </p:nvSpPr>
        <p:spPr>
          <a:xfrm>
            <a:off x="7649720" y="3742944"/>
            <a:ext cx="3671300" cy="123139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9" name="Straight Arrow Connector 18">
            <a:extLst>
              <a:ext uri="{FF2B5EF4-FFF2-40B4-BE49-F238E27FC236}">
                <a16:creationId xmlns:a16="http://schemas.microsoft.com/office/drawing/2014/main" id="{53FDF76D-6F9F-48EE-B742-144AB8DEAE40}"/>
              </a:ext>
            </a:extLst>
          </p:cNvPr>
          <p:cNvCxnSpPr>
            <a:cxnSpLocks/>
            <a:stCxn id="15" idx="3"/>
            <a:endCxn id="17" idx="1"/>
          </p:cNvCxnSpPr>
          <p:nvPr/>
        </p:nvCxnSpPr>
        <p:spPr>
          <a:xfrm flipV="1">
            <a:off x="4871742" y="4358640"/>
            <a:ext cx="2777978" cy="731964"/>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E81D5D6-D118-418A-B226-D7434F6F8AFF}"/>
              </a:ext>
            </a:extLst>
          </p:cNvPr>
          <p:cNvSpPr/>
          <p:nvPr/>
        </p:nvSpPr>
        <p:spPr>
          <a:xfrm>
            <a:off x="10234489" y="3758057"/>
            <a:ext cx="1086531" cy="731964"/>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100" dirty="0">
                <a:solidFill>
                  <a:sysClr val="windowText" lastClr="000000"/>
                </a:solidFill>
              </a:rPr>
              <a:t>Won’t accept blank, 0 or invalid serving size</a:t>
            </a:r>
          </a:p>
        </p:txBody>
      </p:sp>
      <p:sp>
        <p:nvSpPr>
          <p:cNvPr id="37" name="Rectangle 36">
            <a:extLst>
              <a:ext uri="{FF2B5EF4-FFF2-40B4-BE49-F238E27FC236}">
                <a16:creationId xmlns:a16="http://schemas.microsoft.com/office/drawing/2014/main" id="{AF1BD0A7-1954-4ADA-8C70-D77C53548F34}"/>
              </a:ext>
            </a:extLst>
          </p:cNvPr>
          <p:cNvSpPr/>
          <p:nvPr/>
        </p:nvSpPr>
        <p:spPr>
          <a:xfrm>
            <a:off x="7649720" y="5021063"/>
            <a:ext cx="3671300" cy="1231391"/>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8" name="Straight Arrow Connector 37">
            <a:extLst>
              <a:ext uri="{FF2B5EF4-FFF2-40B4-BE49-F238E27FC236}">
                <a16:creationId xmlns:a16="http://schemas.microsoft.com/office/drawing/2014/main" id="{654601ED-B957-4C0E-BFA9-23B4EDA67A83}"/>
              </a:ext>
            </a:extLst>
          </p:cNvPr>
          <p:cNvCxnSpPr>
            <a:cxnSpLocks/>
            <a:stCxn id="15" idx="3"/>
            <a:endCxn id="37" idx="1"/>
          </p:cNvCxnSpPr>
          <p:nvPr/>
        </p:nvCxnSpPr>
        <p:spPr>
          <a:xfrm>
            <a:off x="4871742" y="5090604"/>
            <a:ext cx="2777978" cy="546155"/>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2B76030-D133-4664-A496-4C9DDD60FE7B}"/>
              </a:ext>
            </a:extLst>
          </p:cNvPr>
          <p:cNvSpPr/>
          <p:nvPr/>
        </p:nvSpPr>
        <p:spPr>
          <a:xfrm>
            <a:off x="10234489" y="5034852"/>
            <a:ext cx="1086531" cy="731964"/>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100" dirty="0">
                <a:solidFill>
                  <a:sysClr val="windowText" lastClr="000000"/>
                </a:solidFill>
              </a:rPr>
              <a:t>Won’t accept blank, 0 or invalid servings required</a:t>
            </a:r>
          </a:p>
        </p:txBody>
      </p:sp>
      <p:cxnSp>
        <p:nvCxnSpPr>
          <p:cNvPr id="44" name="Straight Connector 43">
            <a:extLst>
              <a:ext uri="{FF2B5EF4-FFF2-40B4-BE49-F238E27FC236}">
                <a16:creationId xmlns:a16="http://schemas.microsoft.com/office/drawing/2014/main" id="{515DC726-7C03-4601-8B9D-F22B21799651}"/>
              </a:ext>
            </a:extLst>
          </p:cNvPr>
          <p:cNvCxnSpPr>
            <a:cxnSpLocks/>
          </p:cNvCxnSpPr>
          <p:nvPr/>
        </p:nvCxnSpPr>
        <p:spPr>
          <a:xfrm>
            <a:off x="1054123" y="5433060"/>
            <a:ext cx="3834725" cy="0"/>
          </a:xfrm>
          <a:prstGeom prst="line">
            <a:avLst/>
          </a:prstGeom>
          <a:ln w="38100">
            <a:solidFill>
              <a:srgbClr val="EDD59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F92DB2-BE0E-497E-8EEA-1BCE627694BF}"/>
              </a:ext>
            </a:extLst>
          </p:cNvPr>
          <p:cNvCxnSpPr>
            <a:cxnSpLocks/>
            <a:stCxn id="15" idx="3"/>
          </p:cNvCxnSpPr>
          <p:nvPr/>
        </p:nvCxnSpPr>
        <p:spPr>
          <a:xfrm flipH="1">
            <a:off x="4871108" y="5090604"/>
            <a:ext cx="634" cy="361443"/>
          </a:xfrm>
          <a:prstGeom prst="line">
            <a:avLst/>
          </a:prstGeom>
          <a:ln w="38100">
            <a:solidFill>
              <a:srgbClr val="EDD59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19B0136-0301-421E-A17B-07531C06D23B}"/>
              </a:ext>
            </a:extLst>
          </p:cNvPr>
          <p:cNvCxnSpPr>
            <a:cxnSpLocks/>
          </p:cNvCxnSpPr>
          <p:nvPr/>
        </p:nvCxnSpPr>
        <p:spPr>
          <a:xfrm flipH="1">
            <a:off x="1053512" y="5090603"/>
            <a:ext cx="634" cy="361443"/>
          </a:xfrm>
          <a:prstGeom prst="line">
            <a:avLst/>
          </a:prstGeom>
          <a:ln w="38100">
            <a:solidFill>
              <a:srgbClr val="EDD5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837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v3: Test plan </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b="1" dirty="0">
                <a:latin typeface="Bahnschrift Light" panose="020B0502040204020203" pitchFamily="34" charset="0"/>
              </a:rPr>
              <a:t>Initial testing when component 4 is added to the final outcome – adding ingredients</a:t>
            </a:r>
          </a:p>
        </p:txBody>
      </p:sp>
      <p:graphicFrame>
        <p:nvGraphicFramePr>
          <p:cNvPr id="5" name="Google Shape;92;p19">
            <a:extLst>
              <a:ext uri="{FF2B5EF4-FFF2-40B4-BE49-F238E27FC236}">
                <a16:creationId xmlns:a16="http://schemas.microsoft.com/office/drawing/2014/main" id="{52F3E5B6-FF90-458F-9B48-5B539D07548D}"/>
              </a:ext>
            </a:extLst>
          </p:cNvPr>
          <p:cNvGraphicFramePr/>
          <p:nvPr>
            <p:extLst>
              <p:ext uri="{D42A27DB-BD31-4B8C-83A1-F6EECF244321}">
                <p14:modId xmlns:p14="http://schemas.microsoft.com/office/powerpoint/2010/main" val="4217841500"/>
              </p:ext>
            </p:extLst>
          </p:nvPr>
        </p:nvGraphicFramePr>
        <p:xfrm>
          <a:off x="2986055" y="2119802"/>
          <a:ext cx="6219889" cy="3961593"/>
        </p:xfrm>
        <a:graphic>
          <a:graphicData uri="http://schemas.openxmlformats.org/drawingml/2006/table">
            <a:tbl>
              <a:tblPr>
                <a:noFill/>
              </a:tblPr>
              <a:tblGrid>
                <a:gridCol w="2027905">
                  <a:extLst>
                    <a:ext uri="{9D8B030D-6E8A-4147-A177-3AD203B41FA5}">
                      <a16:colId xmlns:a16="http://schemas.microsoft.com/office/drawing/2014/main" val="20000"/>
                    </a:ext>
                  </a:extLst>
                </a:gridCol>
                <a:gridCol w="4191984">
                  <a:extLst>
                    <a:ext uri="{9D8B030D-6E8A-4147-A177-3AD203B41FA5}">
                      <a16:colId xmlns:a16="http://schemas.microsoft.com/office/drawing/2014/main" val="1258303173"/>
                    </a:ext>
                  </a:extLst>
                </a:gridCol>
              </a:tblGrid>
              <a:tr h="548033">
                <a:tc>
                  <a:txBody>
                    <a:bodyPr/>
                    <a:lstStyle/>
                    <a:p>
                      <a:pPr marL="0" lvl="0" indent="0" algn="l" rtl="0">
                        <a:spcBef>
                          <a:spcPts val="0"/>
                        </a:spcBef>
                        <a:spcAft>
                          <a:spcPts val="0"/>
                        </a:spcAft>
                        <a:buNone/>
                      </a:pPr>
                      <a:r>
                        <a:rPr lang="en" sz="1800" b="1" dirty="0"/>
                        <a:t>Input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Expected Output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&lt;enter&gt;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“Cannot be left blank and quantity must be more than 0)</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 eggs</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“Enter ingredient on one line – quantity, unit, then name (or ‘X’ to exit):</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 cups flour</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“Cannot be left blank and quantity must be more than 0)</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½ cup flour</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“Enter ingredient on one line – quantity, unit, then name (or ‘X’ to exit):</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X</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 Eggs’, ‘1/2 cup flour’]</a:t>
                      </a:r>
                    </a:p>
                  </a:txBody>
                  <a:tcPr marL="121900" marR="121900" marT="121900" marB="121900"/>
                </a:tc>
                <a:extLst>
                  <a:ext uri="{0D108BD9-81ED-4DB2-BD59-A6C34878D82A}">
                    <a16:rowId xmlns:a16="http://schemas.microsoft.com/office/drawing/2014/main" val="3659369512"/>
                  </a:ext>
                </a:extLst>
              </a:tr>
            </a:tbl>
          </a:graphicData>
        </a:graphic>
      </p:graphicFrame>
    </p:spTree>
    <p:extLst>
      <p:ext uri="{BB962C8B-B14F-4D97-AF65-F5344CB8AC3E}">
        <p14:creationId xmlns:p14="http://schemas.microsoft.com/office/powerpoint/2010/main" val="750250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779510" y="365124"/>
            <a:ext cx="10515600" cy="1325563"/>
          </a:xfrm>
        </p:spPr>
        <p:txBody>
          <a:bodyPr/>
          <a:lstStyle/>
          <a:p>
            <a:r>
              <a:rPr lang="en-NZ" b="1" dirty="0"/>
              <a:t>Assembled Outcome v3: Test</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5926090" cy="646331"/>
          </a:xfrm>
          <a:prstGeom prst="rect">
            <a:avLst/>
          </a:prstGeom>
          <a:noFill/>
        </p:spPr>
        <p:txBody>
          <a:bodyPr wrap="square" rtlCol="0">
            <a:spAutoFit/>
          </a:bodyPr>
          <a:lstStyle/>
          <a:p>
            <a:r>
              <a:rPr lang="en-NZ" b="1" dirty="0">
                <a:latin typeface="Bahnschrift Light" panose="020B0502040204020203" pitchFamily="34" charset="0"/>
              </a:rPr>
              <a:t>Initial testing when component 4 is added to the final outcome – adding ingredients</a:t>
            </a:r>
          </a:p>
        </p:txBody>
      </p:sp>
      <p:pic>
        <p:nvPicPr>
          <p:cNvPr id="6" name="Picture 5">
            <a:extLst>
              <a:ext uri="{FF2B5EF4-FFF2-40B4-BE49-F238E27FC236}">
                <a16:creationId xmlns:a16="http://schemas.microsoft.com/office/drawing/2014/main" id="{0384FA99-4AF2-4462-BF79-732E35D2EFC6}"/>
              </a:ext>
            </a:extLst>
          </p:cNvPr>
          <p:cNvPicPr>
            <a:picLocks noChangeAspect="1"/>
          </p:cNvPicPr>
          <p:nvPr/>
        </p:nvPicPr>
        <p:blipFill>
          <a:blip r:embed="rId2"/>
          <a:stretch>
            <a:fillRect/>
          </a:stretch>
        </p:blipFill>
        <p:spPr>
          <a:xfrm>
            <a:off x="7056119" y="1678509"/>
            <a:ext cx="4787191" cy="4228103"/>
          </a:xfrm>
          <a:prstGeom prst="rect">
            <a:avLst/>
          </a:prstGeom>
        </p:spPr>
      </p:pic>
      <p:pic>
        <p:nvPicPr>
          <p:cNvPr id="8" name="Picture 7">
            <a:extLst>
              <a:ext uri="{FF2B5EF4-FFF2-40B4-BE49-F238E27FC236}">
                <a16:creationId xmlns:a16="http://schemas.microsoft.com/office/drawing/2014/main" id="{149D5C8A-22BF-45F5-900C-01979DE25537}"/>
              </a:ext>
            </a:extLst>
          </p:cNvPr>
          <p:cNvPicPr>
            <a:picLocks noChangeAspect="1"/>
          </p:cNvPicPr>
          <p:nvPr/>
        </p:nvPicPr>
        <p:blipFill>
          <a:blip r:embed="rId3"/>
          <a:stretch>
            <a:fillRect/>
          </a:stretch>
        </p:blipFill>
        <p:spPr>
          <a:xfrm>
            <a:off x="838200" y="2266364"/>
            <a:ext cx="4785144" cy="3052395"/>
          </a:xfrm>
          <a:prstGeom prst="rect">
            <a:avLst/>
          </a:prstGeom>
        </p:spPr>
      </p:pic>
      <p:sp>
        <p:nvSpPr>
          <p:cNvPr id="9" name="TextBox 8">
            <a:extLst>
              <a:ext uri="{FF2B5EF4-FFF2-40B4-BE49-F238E27FC236}">
                <a16:creationId xmlns:a16="http://schemas.microsoft.com/office/drawing/2014/main" id="{7B8E663C-8AA5-40D0-A516-80CEEBAF5850}"/>
              </a:ext>
            </a:extLst>
          </p:cNvPr>
          <p:cNvSpPr txBox="1"/>
          <p:nvPr/>
        </p:nvSpPr>
        <p:spPr>
          <a:xfrm>
            <a:off x="779510" y="5583446"/>
            <a:ext cx="5926090" cy="646331"/>
          </a:xfrm>
          <a:prstGeom prst="rect">
            <a:avLst/>
          </a:prstGeom>
          <a:noFill/>
        </p:spPr>
        <p:txBody>
          <a:bodyPr wrap="square" rtlCol="0">
            <a:spAutoFit/>
          </a:bodyPr>
          <a:lstStyle/>
          <a:p>
            <a:r>
              <a:rPr lang="en-NZ" b="1" dirty="0">
                <a:latin typeface="Bahnschrift Light" panose="020B0502040204020203" pitchFamily="34" charset="0"/>
              </a:rPr>
              <a:t>There is a problem with it accepting 0 qty (e.g. 0 cups flour above). I need to fix this in the next version</a:t>
            </a:r>
          </a:p>
        </p:txBody>
      </p:sp>
      <p:sp>
        <p:nvSpPr>
          <p:cNvPr id="11" name="Rectangle 10">
            <a:extLst>
              <a:ext uri="{FF2B5EF4-FFF2-40B4-BE49-F238E27FC236}">
                <a16:creationId xmlns:a16="http://schemas.microsoft.com/office/drawing/2014/main" id="{E52765EC-CD55-471B-8BB4-11D999ED98E2}"/>
              </a:ext>
            </a:extLst>
          </p:cNvPr>
          <p:cNvSpPr/>
          <p:nvPr/>
        </p:nvSpPr>
        <p:spPr>
          <a:xfrm>
            <a:off x="937260" y="2773680"/>
            <a:ext cx="4598670" cy="46101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Rectangle 11">
            <a:extLst>
              <a:ext uri="{FF2B5EF4-FFF2-40B4-BE49-F238E27FC236}">
                <a16:creationId xmlns:a16="http://schemas.microsoft.com/office/drawing/2014/main" id="{B77F535A-0C08-4F5B-8DDE-D139B28FB7FE}"/>
              </a:ext>
            </a:extLst>
          </p:cNvPr>
          <p:cNvSpPr/>
          <p:nvPr/>
        </p:nvSpPr>
        <p:spPr>
          <a:xfrm>
            <a:off x="7056119" y="1661161"/>
            <a:ext cx="4785144" cy="60520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3" name="Straight Arrow Connector 12">
            <a:extLst>
              <a:ext uri="{FF2B5EF4-FFF2-40B4-BE49-F238E27FC236}">
                <a16:creationId xmlns:a16="http://schemas.microsoft.com/office/drawing/2014/main" id="{D18E9F78-F514-44C8-9058-18917B5C9C63}"/>
              </a:ext>
            </a:extLst>
          </p:cNvPr>
          <p:cNvCxnSpPr>
            <a:cxnSpLocks/>
            <a:stCxn id="11" idx="3"/>
            <a:endCxn id="12" idx="1"/>
          </p:cNvCxnSpPr>
          <p:nvPr/>
        </p:nvCxnSpPr>
        <p:spPr>
          <a:xfrm flipV="1">
            <a:off x="5535930" y="1963763"/>
            <a:ext cx="1520189" cy="1040422"/>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ECEF662-F8DD-443B-B5CD-268EB655D9E6}"/>
              </a:ext>
            </a:extLst>
          </p:cNvPr>
          <p:cNvSpPr/>
          <p:nvPr/>
        </p:nvSpPr>
        <p:spPr>
          <a:xfrm>
            <a:off x="937260" y="3311239"/>
            <a:ext cx="4598670" cy="46101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Rectangle 26">
            <a:extLst>
              <a:ext uri="{FF2B5EF4-FFF2-40B4-BE49-F238E27FC236}">
                <a16:creationId xmlns:a16="http://schemas.microsoft.com/office/drawing/2014/main" id="{D52CC8FF-C29E-4CB4-BD4B-E38EC13E46E2}"/>
              </a:ext>
            </a:extLst>
          </p:cNvPr>
          <p:cNvSpPr/>
          <p:nvPr/>
        </p:nvSpPr>
        <p:spPr>
          <a:xfrm>
            <a:off x="7056119" y="2332673"/>
            <a:ext cx="4785144" cy="605204"/>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8" name="Straight Arrow Connector 27">
            <a:extLst>
              <a:ext uri="{FF2B5EF4-FFF2-40B4-BE49-F238E27FC236}">
                <a16:creationId xmlns:a16="http://schemas.microsoft.com/office/drawing/2014/main" id="{5B356A0A-7CFA-4FD7-9DC2-3826E9778F98}"/>
              </a:ext>
            </a:extLst>
          </p:cNvPr>
          <p:cNvCxnSpPr>
            <a:cxnSpLocks/>
            <a:stCxn id="26" idx="3"/>
            <a:endCxn id="27" idx="1"/>
          </p:cNvCxnSpPr>
          <p:nvPr/>
        </p:nvCxnSpPr>
        <p:spPr>
          <a:xfrm flipV="1">
            <a:off x="5535930" y="2635275"/>
            <a:ext cx="1520189" cy="906469"/>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EEC121F-5ECA-454C-81D5-0D04179EE6AD}"/>
              </a:ext>
            </a:extLst>
          </p:cNvPr>
          <p:cNvSpPr/>
          <p:nvPr/>
        </p:nvSpPr>
        <p:spPr>
          <a:xfrm>
            <a:off x="937260" y="3867187"/>
            <a:ext cx="4598670" cy="46101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2" name="Rectangle 31">
            <a:extLst>
              <a:ext uri="{FF2B5EF4-FFF2-40B4-BE49-F238E27FC236}">
                <a16:creationId xmlns:a16="http://schemas.microsoft.com/office/drawing/2014/main" id="{4220BA61-FCC6-453C-8F26-392AB5268511}"/>
              </a:ext>
            </a:extLst>
          </p:cNvPr>
          <p:cNvSpPr/>
          <p:nvPr/>
        </p:nvSpPr>
        <p:spPr>
          <a:xfrm>
            <a:off x="7056119" y="3717627"/>
            <a:ext cx="4785144" cy="516973"/>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3" name="Straight Arrow Connector 32">
            <a:extLst>
              <a:ext uri="{FF2B5EF4-FFF2-40B4-BE49-F238E27FC236}">
                <a16:creationId xmlns:a16="http://schemas.microsoft.com/office/drawing/2014/main" id="{A1852FC1-DF22-4533-A7B5-AB4A2F9B89AB}"/>
              </a:ext>
            </a:extLst>
          </p:cNvPr>
          <p:cNvCxnSpPr>
            <a:cxnSpLocks/>
            <a:stCxn id="31" idx="3"/>
            <a:endCxn id="32" idx="1"/>
          </p:cNvCxnSpPr>
          <p:nvPr/>
        </p:nvCxnSpPr>
        <p:spPr>
          <a:xfrm flipV="1">
            <a:off x="5535930" y="3976114"/>
            <a:ext cx="1520189" cy="121578"/>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A66A243-06AB-43A0-A517-74BC7B98D1CA}"/>
              </a:ext>
            </a:extLst>
          </p:cNvPr>
          <p:cNvSpPr/>
          <p:nvPr/>
        </p:nvSpPr>
        <p:spPr>
          <a:xfrm>
            <a:off x="937260" y="4428317"/>
            <a:ext cx="4598670" cy="46101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7" name="Rectangle 36">
            <a:extLst>
              <a:ext uri="{FF2B5EF4-FFF2-40B4-BE49-F238E27FC236}">
                <a16:creationId xmlns:a16="http://schemas.microsoft.com/office/drawing/2014/main" id="{8F44E86C-3AA7-4F73-8303-C56AC0E66DAE}"/>
              </a:ext>
            </a:extLst>
          </p:cNvPr>
          <p:cNvSpPr/>
          <p:nvPr/>
        </p:nvSpPr>
        <p:spPr>
          <a:xfrm>
            <a:off x="7056119" y="4321495"/>
            <a:ext cx="4785144" cy="516973"/>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8" name="Straight Arrow Connector 37">
            <a:extLst>
              <a:ext uri="{FF2B5EF4-FFF2-40B4-BE49-F238E27FC236}">
                <a16:creationId xmlns:a16="http://schemas.microsoft.com/office/drawing/2014/main" id="{50326723-2661-4D1E-8B86-3A4B37C5DBAB}"/>
              </a:ext>
            </a:extLst>
          </p:cNvPr>
          <p:cNvCxnSpPr>
            <a:cxnSpLocks/>
            <a:stCxn id="36" idx="3"/>
            <a:endCxn id="37" idx="1"/>
          </p:cNvCxnSpPr>
          <p:nvPr/>
        </p:nvCxnSpPr>
        <p:spPr>
          <a:xfrm flipV="1">
            <a:off x="5535930" y="4579982"/>
            <a:ext cx="1520189" cy="78840"/>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A2D31C9-D780-443B-9E85-5DD708957124}"/>
              </a:ext>
            </a:extLst>
          </p:cNvPr>
          <p:cNvSpPr/>
          <p:nvPr/>
        </p:nvSpPr>
        <p:spPr>
          <a:xfrm>
            <a:off x="937260" y="4972847"/>
            <a:ext cx="4598670" cy="287433"/>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6" name="Rectangle 45">
            <a:extLst>
              <a:ext uri="{FF2B5EF4-FFF2-40B4-BE49-F238E27FC236}">
                <a16:creationId xmlns:a16="http://schemas.microsoft.com/office/drawing/2014/main" id="{3F769E6D-23F7-485B-A478-98B944B743DD}"/>
              </a:ext>
            </a:extLst>
          </p:cNvPr>
          <p:cNvSpPr/>
          <p:nvPr/>
        </p:nvSpPr>
        <p:spPr>
          <a:xfrm>
            <a:off x="7056119" y="4918623"/>
            <a:ext cx="4785144" cy="64633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7" name="Straight Arrow Connector 46">
            <a:extLst>
              <a:ext uri="{FF2B5EF4-FFF2-40B4-BE49-F238E27FC236}">
                <a16:creationId xmlns:a16="http://schemas.microsoft.com/office/drawing/2014/main" id="{A997B3FA-6DC3-408A-8E71-AB5326683833}"/>
              </a:ext>
            </a:extLst>
          </p:cNvPr>
          <p:cNvCxnSpPr>
            <a:cxnSpLocks/>
            <a:stCxn id="45" idx="3"/>
            <a:endCxn id="46" idx="1"/>
          </p:cNvCxnSpPr>
          <p:nvPr/>
        </p:nvCxnSpPr>
        <p:spPr>
          <a:xfrm>
            <a:off x="5535930" y="5116564"/>
            <a:ext cx="1520189" cy="125224"/>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500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v4: Test plan</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b="1" dirty="0">
                <a:latin typeface="Bahnschrift Light" panose="020B0502040204020203" pitchFamily="34" charset="0"/>
              </a:rPr>
              <a:t>Initial testing when component 9 is added to the final outcome – adding ingredients</a:t>
            </a:r>
          </a:p>
        </p:txBody>
      </p:sp>
      <p:graphicFrame>
        <p:nvGraphicFramePr>
          <p:cNvPr id="5" name="Google Shape;92;p19">
            <a:extLst>
              <a:ext uri="{FF2B5EF4-FFF2-40B4-BE49-F238E27FC236}">
                <a16:creationId xmlns:a16="http://schemas.microsoft.com/office/drawing/2014/main" id="{52F3E5B6-FF90-458F-9B48-5B539D07548D}"/>
              </a:ext>
            </a:extLst>
          </p:cNvPr>
          <p:cNvGraphicFramePr/>
          <p:nvPr>
            <p:extLst>
              <p:ext uri="{D42A27DB-BD31-4B8C-83A1-F6EECF244321}">
                <p14:modId xmlns:p14="http://schemas.microsoft.com/office/powerpoint/2010/main" val="1151593083"/>
              </p:ext>
            </p:extLst>
          </p:nvPr>
        </p:nvGraphicFramePr>
        <p:xfrm>
          <a:off x="2986055" y="2119802"/>
          <a:ext cx="6219889" cy="3717713"/>
        </p:xfrm>
        <a:graphic>
          <a:graphicData uri="http://schemas.openxmlformats.org/drawingml/2006/table">
            <a:tbl>
              <a:tblPr>
                <a:noFill/>
              </a:tblPr>
              <a:tblGrid>
                <a:gridCol w="2186020">
                  <a:extLst>
                    <a:ext uri="{9D8B030D-6E8A-4147-A177-3AD203B41FA5}">
                      <a16:colId xmlns:a16="http://schemas.microsoft.com/office/drawing/2014/main" val="20000"/>
                    </a:ext>
                  </a:extLst>
                </a:gridCol>
                <a:gridCol w="4033869">
                  <a:extLst>
                    <a:ext uri="{9D8B030D-6E8A-4147-A177-3AD203B41FA5}">
                      <a16:colId xmlns:a16="http://schemas.microsoft.com/office/drawing/2014/main" val="1258303173"/>
                    </a:ext>
                  </a:extLst>
                </a:gridCol>
              </a:tblGrid>
              <a:tr h="548033">
                <a:tc>
                  <a:txBody>
                    <a:bodyPr/>
                    <a:lstStyle/>
                    <a:p>
                      <a:pPr marL="0" lvl="0" indent="0" algn="l" rtl="0">
                        <a:spcBef>
                          <a:spcPts val="0"/>
                        </a:spcBef>
                        <a:spcAft>
                          <a:spcPts val="0"/>
                        </a:spcAft>
                        <a:buNone/>
                      </a:pPr>
                      <a:r>
                        <a:rPr lang="en" sz="1800" b="1" dirty="0"/>
                        <a:t>Input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Expected Output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 size: 2</a:t>
                      </a:r>
                    </a:p>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Servings needed: 4</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Enter an ingredient – quantity, unit, then name (or ‘x’ to exit):</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 ½ cups flour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 Cups Flour</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¼ cup cocoa</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0.5 Cups Cocoa</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 tsp baking powder</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600" kern="1200" dirty="0">
                          <a:solidFill>
                            <a:schemeClr val="tx1"/>
                          </a:solidFill>
                          <a:latin typeface="Bahnschrift Light" panose="020B0502040204020203" pitchFamily="34" charset="0"/>
                          <a:ea typeface="+mn-ea"/>
                          <a:cs typeface="+mn-cs"/>
                        </a:rPr>
                        <a:t>6 Tsp Baking Powder</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 eggs</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 Eggs</a:t>
                      </a:r>
                    </a:p>
                  </a:txBody>
                  <a:tcPr marL="121900" marR="121900" marT="121900" marB="121900"/>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Pinch of salt</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Pinch of Salt</a:t>
                      </a:r>
                    </a:p>
                  </a:txBody>
                  <a:tcPr marL="121900" marR="121900" marT="121900" marB="121900"/>
                </a:tc>
                <a:extLst>
                  <a:ext uri="{0D108BD9-81ED-4DB2-BD59-A6C34878D82A}">
                    <a16:rowId xmlns:a16="http://schemas.microsoft.com/office/drawing/2014/main" val="3543045084"/>
                  </a:ext>
                </a:extLst>
              </a:tr>
            </a:tbl>
          </a:graphicData>
        </a:graphic>
      </p:graphicFrame>
    </p:spTree>
    <p:extLst>
      <p:ext uri="{BB962C8B-B14F-4D97-AF65-F5344CB8AC3E}">
        <p14:creationId xmlns:p14="http://schemas.microsoft.com/office/powerpoint/2010/main" val="2723883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v4: Test</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b="1" dirty="0">
                <a:latin typeface="Bahnschrift Light" panose="020B0502040204020203" pitchFamily="34" charset="0"/>
              </a:rPr>
              <a:t>Initial testing when component 9 is added to the final outcome – adding ingredients</a:t>
            </a:r>
          </a:p>
        </p:txBody>
      </p:sp>
      <p:pic>
        <p:nvPicPr>
          <p:cNvPr id="6" name="Picture 5">
            <a:extLst>
              <a:ext uri="{FF2B5EF4-FFF2-40B4-BE49-F238E27FC236}">
                <a16:creationId xmlns:a16="http://schemas.microsoft.com/office/drawing/2014/main" id="{5BFAA432-611D-4750-B95E-FE325120DD75}"/>
              </a:ext>
            </a:extLst>
          </p:cNvPr>
          <p:cNvPicPr>
            <a:picLocks noChangeAspect="1"/>
          </p:cNvPicPr>
          <p:nvPr/>
        </p:nvPicPr>
        <p:blipFill>
          <a:blip r:embed="rId2"/>
          <a:stretch>
            <a:fillRect/>
          </a:stretch>
        </p:blipFill>
        <p:spPr>
          <a:xfrm>
            <a:off x="838200" y="2693085"/>
            <a:ext cx="5017813" cy="3020568"/>
          </a:xfrm>
          <a:prstGeom prst="rect">
            <a:avLst/>
          </a:prstGeom>
        </p:spPr>
      </p:pic>
      <p:pic>
        <p:nvPicPr>
          <p:cNvPr id="8" name="Picture 7">
            <a:extLst>
              <a:ext uri="{FF2B5EF4-FFF2-40B4-BE49-F238E27FC236}">
                <a16:creationId xmlns:a16="http://schemas.microsoft.com/office/drawing/2014/main" id="{BD7F78F1-0CA3-4D6C-A716-3670A0F93CBE}"/>
              </a:ext>
            </a:extLst>
          </p:cNvPr>
          <p:cNvPicPr>
            <a:picLocks noChangeAspect="1"/>
          </p:cNvPicPr>
          <p:nvPr/>
        </p:nvPicPr>
        <p:blipFill>
          <a:blip r:embed="rId3"/>
          <a:stretch>
            <a:fillRect/>
          </a:stretch>
        </p:blipFill>
        <p:spPr>
          <a:xfrm>
            <a:off x="6461760" y="1802163"/>
            <a:ext cx="5480182" cy="4703081"/>
          </a:xfrm>
          <a:prstGeom prst="rect">
            <a:avLst/>
          </a:prstGeom>
        </p:spPr>
      </p:pic>
      <p:sp>
        <p:nvSpPr>
          <p:cNvPr id="10" name="Rectangle 9">
            <a:extLst>
              <a:ext uri="{FF2B5EF4-FFF2-40B4-BE49-F238E27FC236}">
                <a16:creationId xmlns:a16="http://schemas.microsoft.com/office/drawing/2014/main" id="{CA5A7D80-037D-4DDA-BB86-1118684BD5E9}"/>
              </a:ext>
            </a:extLst>
          </p:cNvPr>
          <p:cNvSpPr/>
          <p:nvPr/>
        </p:nvSpPr>
        <p:spPr>
          <a:xfrm>
            <a:off x="919480" y="3200400"/>
            <a:ext cx="4866640" cy="49784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Rectangle 10">
            <a:extLst>
              <a:ext uri="{FF2B5EF4-FFF2-40B4-BE49-F238E27FC236}">
                <a16:creationId xmlns:a16="http://schemas.microsoft.com/office/drawing/2014/main" id="{D895449F-6344-4F51-9E3B-6A74AC0FB323}"/>
              </a:ext>
            </a:extLst>
          </p:cNvPr>
          <p:cNvSpPr/>
          <p:nvPr/>
        </p:nvSpPr>
        <p:spPr>
          <a:xfrm>
            <a:off x="6461760" y="2489200"/>
            <a:ext cx="3154680" cy="46736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2" name="Straight Arrow Connector 11">
            <a:extLst>
              <a:ext uri="{FF2B5EF4-FFF2-40B4-BE49-F238E27FC236}">
                <a16:creationId xmlns:a16="http://schemas.microsoft.com/office/drawing/2014/main" id="{C5CE7DD7-FED9-4B03-B23F-D23E2628002C}"/>
              </a:ext>
            </a:extLst>
          </p:cNvPr>
          <p:cNvCxnSpPr>
            <a:cxnSpLocks/>
            <a:stCxn id="10" idx="3"/>
            <a:endCxn id="11" idx="1"/>
          </p:cNvCxnSpPr>
          <p:nvPr/>
        </p:nvCxnSpPr>
        <p:spPr>
          <a:xfrm flipV="1">
            <a:off x="5786120" y="2722880"/>
            <a:ext cx="675640" cy="726440"/>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C0BD0B4-3EC2-40FC-8235-5346A2353DFB}"/>
              </a:ext>
            </a:extLst>
          </p:cNvPr>
          <p:cNvSpPr/>
          <p:nvPr/>
        </p:nvSpPr>
        <p:spPr>
          <a:xfrm>
            <a:off x="919480" y="3779234"/>
            <a:ext cx="4866640" cy="1849405"/>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 name="Rectangle 24">
            <a:extLst>
              <a:ext uri="{FF2B5EF4-FFF2-40B4-BE49-F238E27FC236}">
                <a16:creationId xmlns:a16="http://schemas.microsoft.com/office/drawing/2014/main" id="{B135B22C-83EF-408B-AAC6-519974A3668C}"/>
              </a:ext>
            </a:extLst>
          </p:cNvPr>
          <p:cNvSpPr/>
          <p:nvPr/>
        </p:nvSpPr>
        <p:spPr>
          <a:xfrm>
            <a:off x="6461760" y="3501949"/>
            <a:ext cx="2346960" cy="2563571"/>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6" name="Straight Arrow Connector 25">
            <a:extLst>
              <a:ext uri="{FF2B5EF4-FFF2-40B4-BE49-F238E27FC236}">
                <a16:creationId xmlns:a16="http://schemas.microsoft.com/office/drawing/2014/main" id="{65D757DB-2318-4B80-8C19-A48CE4EE67A9}"/>
              </a:ext>
            </a:extLst>
          </p:cNvPr>
          <p:cNvCxnSpPr>
            <a:cxnSpLocks/>
            <a:stCxn id="24" idx="3"/>
            <a:endCxn id="25" idx="1"/>
          </p:cNvCxnSpPr>
          <p:nvPr/>
        </p:nvCxnSpPr>
        <p:spPr>
          <a:xfrm>
            <a:off x="5786120" y="4703937"/>
            <a:ext cx="675640" cy="79798"/>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F809CF1-830A-4DFE-A2E1-773FB53C3A28}"/>
              </a:ext>
            </a:extLst>
          </p:cNvPr>
          <p:cNvSpPr/>
          <p:nvPr/>
        </p:nvSpPr>
        <p:spPr>
          <a:xfrm>
            <a:off x="8548873" y="3501949"/>
            <a:ext cx="1731187" cy="1068292"/>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solidFill>
                  <a:sysClr val="windowText" lastClr="000000"/>
                </a:solidFill>
              </a:rPr>
              <a:t>Scaled all items by a factor of 2 except pinch of salt</a:t>
            </a:r>
          </a:p>
        </p:txBody>
      </p:sp>
      <p:sp>
        <p:nvSpPr>
          <p:cNvPr id="35" name="Rectangle 34">
            <a:extLst>
              <a:ext uri="{FF2B5EF4-FFF2-40B4-BE49-F238E27FC236}">
                <a16:creationId xmlns:a16="http://schemas.microsoft.com/office/drawing/2014/main" id="{7D64AADD-6092-42CF-940D-628D5A0E51B8}"/>
              </a:ext>
            </a:extLst>
          </p:cNvPr>
          <p:cNvSpPr/>
          <p:nvPr/>
        </p:nvSpPr>
        <p:spPr>
          <a:xfrm>
            <a:off x="9575804" y="2489200"/>
            <a:ext cx="1731188" cy="467360"/>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Showing scale factor of 2 - double ingredients</a:t>
            </a:r>
          </a:p>
        </p:txBody>
      </p:sp>
    </p:spTree>
    <p:extLst>
      <p:ext uri="{BB962C8B-B14F-4D97-AF65-F5344CB8AC3E}">
        <p14:creationId xmlns:p14="http://schemas.microsoft.com/office/powerpoint/2010/main" val="291050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2:</a:t>
            </a:r>
          </a:p>
        </p:txBody>
      </p:sp>
      <p:sp>
        <p:nvSpPr>
          <p:cNvPr id="6" name="TextBox 5">
            <a:extLst>
              <a:ext uri="{FF2B5EF4-FFF2-40B4-BE49-F238E27FC236}">
                <a16:creationId xmlns:a16="http://schemas.microsoft.com/office/drawing/2014/main" id="{5388722E-3090-45B2-B2DB-E893F8DC78D2}"/>
              </a:ext>
            </a:extLst>
          </p:cNvPr>
          <p:cNvSpPr txBox="1"/>
          <p:nvPr/>
        </p:nvSpPr>
        <p:spPr>
          <a:xfrm>
            <a:off x="7781731" y="1469470"/>
            <a:ext cx="3789295" cy="2031325"/>
          </a:xfrm>
          <a:prstGeom prst="rect">
            <a:avLst/>
          </a:prstGeom>
          <a:noFill/>
        </p:spPr>
        <p:txBody>
          <a:bodyPr wrap="square" rtlCol="0">
            <a:spAutoFit/>
          </a:bodyPr>
          <a:lstStyle/>
          <a:p>
            <a:r>
              <a:rPr lang="en-NZ" dirty="0">
                <a:latin typeface="Bahnschrift Light" panose="020B0502040204020203" pitchFamily="34" charset="0"/>
              </a:rPr>
              <a:t>Then I set the version control for this project using GitHub. To do that I had to create a GitHub account and then set the version control properties in the </a:t>
            </a:r>
            <a:r>
              <a:rPr lang="en-NZ" dirty="0" err="1">
                <a:latin typeface="Bahnschrift Light" panose="020B0502040204020203" pitchFamily="34" charset="0"/>
              </a:rPr>
              <a:t>Pycharm</a:t>
            </a:r>
            <a:r>
              <a:rPr lang="en-NZ" dirty="0">
                <a:latin typeface="Bahnschrift Light" panose="020B0502040204020203" pitchFamily="34" charset="0"/>
              </a:rPr>
              <a:t> project to the GitHub account I had created.</a:t>
            </a:r>
          </a:p>
        </p:txBody>
      </p:sp>
      <p:pic>
        <p:nvPicPr>
          <p:cNvPr id="4" name="Picture 3">
            <a:extLst>
              <a:ext uri="{FF2B5EF4-FFF2-40B4-BE49-F238E27FC236}">
                <a16:creationId xmlns:a16="http://schemas.microsoft.com/office/drawing/2014/main" id="{667DABD7-A537-4691-BBA3-BD46A2A2D0F3}"/>
              </a:ext>
            </a:extLst>
          </p:cNvPr>
          <p:cNvPicPr>
            <a:picLocks noChangeAspect="1"/>
          </p:cNvPicPr>
          <p:nvPr/>
        </p:nvPicPr>
        <p:blipFill>
          <a:blip r:embed="rId2"/>
          <a:stretch>
            <a:fillRect/>
          </a:stretch>
        </p:blipFill>
        <p:spPr>
          <a:xfrm>
            <a:off x="1275060" y="1469470"/>
            <a:ext cx="6069812" cy="4408816"/>
          </a:xfrm>
          <a:prstGeom prst="rect">
            <a:avLst/>
          </a:prstGeom>
        </p:spPr>
      </p:pic>
    </p:spTree>
    <p:extLst>
      <p:ext uri="{BB962C8B-B14F-4D97-AF65-F5344CB8AC3E}">
        <p14:creationId xmlns:p14="http://schemas.microsoft.com/office/powerpoint/2010/main" val="1140039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144233"/>
            <a:ext cx="11152415" cy="763600"/>
          </a:xfrm>
          <a:prstGeom prst="rect">
            <a:avLst/>
          </a:prstGeom>
        </p:spPr>
        <p:txBody>
          <a:bodyPr spcFirstLastPara="1" vert="horz" wrap="square" lIns="121900" tIns="121900" rIns="121900" bIns="121900" rtlCol="0" anchor="t" anchorCtr="0">
            <a:noAutofit/>
          </a:bodyPr>
          <a:lstStyle/>
          <a:p>
            <a:r>
              <a:rPr lang="en" dirty="0"/>
              <a:t>Component 8 v2 - Test Plan</a:t>
            </a:r>
            <a:endParaRPr dirty="0"/>
          </a:p>
        </p:txBody>
      </p:sp>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1200329"/>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This takes an amount (ml) and converts it to grams using a conversion factor which is based on the number of grams in every 250ml of the ingredient – from the supplied spreadsheet 01_ingredients_ml_to_g.csv. The conversion factor is simply the number e.g. 258 / 250</a:t>
            </a:r>
          </a:p>
        </p:txBody>
      </p:sp>
      <p:graphicFrame>
        <p:nvGraphicFramePr>
          <p:cNvPr id="5" name="Google Shape;92;p19">
            <a:extLst>
              <a:ext uri="{FF2B5EF4-FFF2-40B4-BE49-F238E27FC236}">
                <a16:creationId xmlns:a16="http://schemas.microsoft.com/office/drawing/2014/main" id="{48225A23-17CC-4C7E-A306-93F053EEF3F5}"/>
              </a:ext>
            </a:extLst>
          </p:cNvPr>
          <p:cNvGraphicFramePr/>
          <p:nvPr>
            <p:extLst>
              <p:ext uri="{D42A27DB-BD31-4B8C-83A1-F6EECF244321}">
                <p14:modId xmlns:p14="http://schemas.microsoft.com/office/powerpoint/2010/main" val="3193111132"/>
              </p:ext>
            </p:extLst>
          </p:nvPr>
        </p:nvGraphicFramePr>
        <p:xfrm>
          <a:off x="1487341" y="2818029"/>
          <a:ext cx="9217318" cy="3230640"/>
        </p:xfrm>
        <a:graphic>
          <a:graphicData uri="http://schemas.openxmlformats.org/drawingml/2006/table">
            <a:tbl>
              <a:tblPr>
                <a:noFill/>
              </a:tblPr>
              <a:tblGrid>
                <a:gridCol w="1262742">
                  <a:extLst>
                    <a:ext uri="{9D8B030D-6E8A-4147-A177-3AD203B41FA5}">
                      <a16:colId xmlns:a16="http://schemas.microsoft.com/office/drawing/2014/main" val="20000"/>
                    </a:ext>
                  </a:extLst>
                </a:gridCol>
                <a:gridCol w="1899138">
                  <a:extLst>
                    <a:ext uri="{9D8B030D-6E8A-4147-A177-3AD203B41FA5}">
                      <a16:colId xmlns:a16="http://schemas.microsoft.com/office/drawing/2014/main" val="2877349285"/>
                    </a:ext>
                  </a:extLst>
                </a:gridCol>
                <a:gridCol w="1767895">
                  <a:extLst>
                    <a:ext uri="{9D8B030D-6E8A-4147-A177-3AD203B41FA5}">
                      <a16:colId xmlns:a16="http://schemas.microsoft.com/office/drawing/2014/main" val="2274743757"/>
                    </a:ext>
                  </a:extLst>
                </a:gridCol>
                <a:gridCol w="2321169">
                  <a:extLst>
                    <a:ext uri="{9D8B030D-6E8A-4147-A177-3AD203B41FA5}">
                      <a16:colId xmlns:a16="http://schemas.microsoft.com/office/drawing/2014/main" val="1258303173"/>
                    </a:ext>
                  </a:extLst>
                </a:gridCol>
                <a:gridCol w="1966374">
                  <a:extLst>
                    <a:ext uri="{9D8B030D-6E8A-4147-A177-3AD203B41FA5}">
                      <a16:colId xmlns:a16="http://schemas.microsoft.com/office/drawing/2014/main" val="3368556931"/>
                    </a:ext>
                  </a:extLst>
                </a:gridCol>
              </a:tblGrid>
              <a:tr h="548033">
                <a:tc>
                  <a:txBody>
                    <a:bodyPr/>
                    <a:lstStyle/>
                    <a:p>
                      <a:pPr marL="0" lvl="0" indent="0" algn="l" rtl="0">
                        <a:spcBef>
                          <a:spcPts val="0"/>
                        </a:spcBef>
                        <a:spcAft>
                          <a:spcPts val="0"/>
                        </a:spcAft>
                        <a:buNone/>
                      </a:pPr>
                      <a:r>
                        <a:rPr lang="en" sz="1800" b="1" dirty="0"/>
                        <a:t>Amount (mL)</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Mass (g) of 250mL (cup)</a:t>
                      </a:r>
                      <a:endParaRPr sz="1800" b="1" dirty="0"/>
                    </a:p>
                  </a:txBody>
                  <a:tcPr marL="121900" marR="121900" marT="121900" marB="121900">
                    <a:solidFill>
                      <a:srgbClr val="CCCCCC"/>
                    </a:solidFill>
                  </a:tcPr>
                </a:tc>
                <a:tc>
                  <a:txBody>
                    <a:bodyPr/>
                    <a:lstStyle/>
                    <a:p>
                      <a:pPr marL="0" lvl="0" indent="0" algn="l" rtl="0">
                        <a:spcBef>
                          <a:spcPts val="0"/>
                        </a:spcBef>
                        <a:spcAft>
                          <a:spcPts val="0"/>
                        </a:spcAft>
                        <a:buNone/>
                      </a:pPr>
                      <a:r>
                        <a:rPr lang="en-NZ" sz="1800" b="1" dirty="0"/>
                        <a:t>Conversion (mL </a:t>
                      </a:r>
                      <a:r>
                        <a:rPr lang="en-NZ" sz="1800" b="1" dirty="0">
                          <a:sym typeface="Wingdings" panose="05000000000000000000" pitchFamily="2" charset="2"/>
                        </a:rPr>
                        <a:t> g</a:t>
                      </a:r>
                      <a:r>
                        <a:rPr lang="en-NZ" sz="1800" b="1" dirty="0"/>
                        <a:t>)</a:t>
                      </a:r>
                      <a:endParaRPr sz="1800" b="1" dirty="0"/>
                    </a:p>
                  </a:txBody>
                  <a:tcPr marL="121900" marR="121900" marT="121900" marB="121900">
                    <a:lnR w="12700" cap="flat" cmpd="sng" algn="ctr">
                      <a:solidFill>
                        <a:schemeClr val="tx1"/>
                      </a:solidFill>
                      <a:prstDash val="solid"/>
                      <a:round/>
                      <a:headEnd type="none" w="med" len="med"/>
                      <a:tailEnd type="none" w="med" len="med"/>
                    </a:lnR>
                    <a:solidFill>
                      <a:srgbClr val="CCCCCC"/>
                    </a:solidFill>
                  </a:tcPr>
                </a:tc>
                <a:tc>
                  <a:txBody>
                    <a:bodyPr/>
                    <a:lstStyle/>
                    <a:p>
                      <a:pPr marL="0" lvl="0" indent="0" algn="l" rtl="0">
                        <a:spcBef>
                          <a:spcPts val="0"/>
                        </a:spcBef>
                        <a:spcAft>
                          <a:spcPts val="0"/>
                        </a:spcAft>
                        <a:buNone/>
                      </a:pPr>
                      <a:r>
                        <a:rPr lang="en-NZ" sz="1800" b="1" dirty="0"/>
                        <a:t>Result (g)</a:t>
                      </a:r>
                      <a:endParaRPr sz="1800" b="1" dirty="0"/>
                    </a:p>
                  </a:txBody>
                  <a:tcPr marL="121900" marR="121900" marT="121900" marB="1219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CCCCC"/>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MILK</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258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1.032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51.6</a:t>
                      </a:r>
                    </a:p>
                  </a:txBody>
                  <a:tcPr marL="121900" marR="121900" marT="121900" marB="121900"/>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vinegar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243</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0.972</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14.58</a:t>
                      </a:r>
                    </a:p>
                  </a:txBody>
                  <a:tcPr marL="121900" marR="121900" marT="121900" marB="121900"/>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all purpose flour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127</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0.508</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120.396</a:t>
                      </a:r>
                    </a:p>
                  </a:txBody>
                  <a:tcPr marL="121900" marR="121900" marT="121900" marB="121900"/>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Baking Powder</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200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0.800</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4</a:t>
                      </a:r>
                    </a:p>
                  </a:txBody>
                  <a:tcPr marL="121900" marR="121900" marT="121900" marB="121900"/>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basil</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n/a</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n/a</a:t>
                      </a:r>
                    </a:p>
                  </a:txBody>
                  <a:tcPr marL="121900" marR="121900" marT="121900" marB="121900"/>
                </a:tc>
                <a:tc>
                  <a:txBody>
                    <a:bodyPr/>
                    <a:lstStyle/>
                    <a:p>
                      <a:pPr marL="0" lvl="0" indent="0" algn="l"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5mL (unchanged)</a:t>
                      </a:r>
                    </a:p>
                  </a:txBody>
                  <a:tcPr marL="121900" marR="121900" marT="121900" marB="121900"/>
                </a:tc>
                <a:extLst>
                  <a:ext uri="{0D108BD9-81ED-4DB2-BD59-A6C34878D82A}">
                    <a16:rowId xmlns:a16="http://schemas.microsoft.com/office/drawing/2014/main" val="3659369512"/>
                  </a:ext>
                </a:extLst>
              </a:tr>
            </a:tbl>
          </a:graphicData>
        </a:graphic>
      </p:graphicFrame>
    </p:spTree>
    <p:extLst>
      <p:ext uri="{BB962C8B-B14F-4D97-AF65-F5344CB8AC3E}">
        <p14:creationId xmlns:p14="http://schemas.microsoft.com/office/powerpoint/2010/main" val="2036070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73527" y="311873"/>
            <a:ext cx="11152415" cy="763600"/>
          </a:xfrm>
          <a:prstGeom prst="rect">
            <a:avLst/>
          </a:prstGeom>
        </p:spPr>
        <p:txBody>
          <a:bodyPr spcFirstLastPara="1" vert="horz" wrap="square" lIns="121900" tIns="121900" rIns="121900" bIns="121900" rtlCol="0" anchor="t" anchorCtr="0">
            <a:noAutofit/>
          </a:bodyPr>
          <a:lstStyle/>
          <a:p>
            <a:r>
              <a:rPr lang="en" dirty="0"/>
              <a:t>Component 8 v2 - Test</a:t>
            </a:r>
            <a:endParaRPr dirty="0"/>
          </a:p>
        </p:txBody>
      </p:sp>
      <p:sp>
        <p:nvSpPr>
          <p:cNvPr id="4" name="TextBox 3">
            <a:extLst>
              <a:ext uri="{FF2B5EF4-FFF2-40B4-BE49-F238E27FC236}">
                <a16:creationId xmlns:a16="http://schemas.microsoft.com/office/drawing/2014/main" id="{5D2FD8C4-2BB8-416B-90CB-6AB8490BB8BE}"/>
              </a:ext>
            </a:extLst>
          </p:cNvPr>
          <p:cNvSpPr txBox="1"/>
          <p:nvPr/>
        </p:nvSpPr>
        <p:spPr>
          <a:xfrm>
            <a:off x="762590" y="1224323"/>
            <a:ext cx="10574290" cy="646331"/>
          </a:xfrm>
          <a:prstGeom prst="rect">
            <a:avLst/>
          </a:prstGeom>
          <a:noFill/>
        </p:spPr>
        <p:txBody>
          <a:bodyPr wrap="square" rtlCol="0">
            <a:spAutoFit/>
          </a:bodyPr>
          <a:lstStyle/>
          <a:p>
            <a:r>
              <a:rPr lang="en-NZ" b="1" dirty="0">
                <a:latin typeface="Bahnschrift Light" panose="020B0502040204020203" pitchFamily="34" charset="0"/>
              </a:rPr>
              <a:t>Valid Input:</a:t>
            </a:r>
          </a:p>
          <a:p>
            <a:r>
              <a:rPr lang="en-NZ" dirty="0">
                <a:latin typeface="Bahnschrift Light" panose="020B0502040204020203" pitchFamily="34" charset="0"/>
              </a:rPr>
              <a:t>Working as expected</a:t>
            </a:r>
          </a:p>
        </p:txBody>
      </p:sp>
      <p:pic>
        <p:nvPicPr>
          <p:cNvPr id="3" name="Picture 2">
            <a:extLst>
              <a:ext uri="{FF2B5EF4-FFF2-40B4-BE49-F238E27FC236}">
                <a16:creationId xmlns:a16="http://schemas.microsoft.com/office/drawing/2014/main" id="{BB1D4681-3350-4F4F-94B4-589966846F66}"/>
              </a:ext>
            </a:extLst>
          </p:cNvPr>
          <p:cNvPicPr>
            <a:picLocks noChangeAspect="1"/>
          </p:cNvPicPr>
          <p:nvPr/>
        </p:nvPicPr>
        <p:blipFill>
          <a:blip r:embed="rId3"/>
          <a:stretch>
            <a:fillRect/>
          </a:stretch>
        </p:blipFill>
        <p:spPr>
          <a:xfrm>
            <a:off x="473527" y="2872502"/>
            <a:ext cx="5839640" cy="2114845"/>
          </a:xfrm>
          <a:prstGeom prst="rect">
            <a:avLst/>
          </a:prstGeom>
        </p:spPr>
      </p:pic>
      <p:pic>
        <p:nvPicPr>
          <p:cNvPr id="7" name="Picture 6">
            <a:extLst>
              <a:ext uri="{FF2B5EF4-FFF2-40B4-BE49-F238E27FC236}">
                <a16:creationId xmlns:a16="http://schemas.microsoft.com/office/drawing/2014/main" id="{39477B97-F502-413A-AD10-9CC46AFD529A}"/>
              </a:ext>
            </a:extLst>
          </p:cNvPr>
          <p:cNvPicPr>
            <a:picLocks noChangeAspect="1"/>
          </p:cNvPicPr>
          <p:nvPr/>
        </p:nvPicPr>
        <p:blipFill rotWithShape="1">
          <a:blip r:embed="rId4"/>
          <a:srcRect b="5417"/>
          <a:stretch/>
        </p:blipFill>
        <p:spPr>
          <a:xfrm>
            <a:off x="6907677" y="677909"/>
            <a:ext cx="4810796" cy="5550334"/>
          </a:xfrm>
          <a:prstGeom prst="rect">
            <a:avLst/>
          </a:prstGeom>
        </p:spPr>
      </p:pic>
      <p:sp>
        <p:nvSpPr>
          <p:cNvPr id="10" name="Rectangle 9">
            <a:extLst>
              <a:ext uri="{FF2B5EF4-FFF2-40B4-BE49-F238E27FC236}">
                <a16:creationId xmlns:a16="http://schemas.microsoft.com/office/drawing/2014/main" id="{B4F76B4D-B489-4F8E-BB28-6C86B1D049C2}"/>
              </a:ext>
            </a:extLst>
          </p:cNvPr>
          <p:cNvSpPr/>
          <p:nvPr/>
        </p:nvSpPr>
        <p:spPr>
          <a:xfrm>
            <a:off x="538480" y="3462021"/>
            <a:ext cx="5692140" cy="22860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Rectangle 10">
            <a:extLst>
              <a:ext uri="{FF2B5EF4-FFF2-40B4-BE49-F238E27FC236}">
                <a16:creationId xmlns:a16="http://schemas.microsoft.com/office/drawing/2014/main" id="{ABAFB401-74B9-4B2E-9655-4B4036D3861B}"/>
              </a:ext>
            </a:extLst>
          </p:cNvPr>
          <p:cNvSpPr/>
          <p:nvPr/>
        </p:nvSpPr>
        <p:spPr>
          <a:xfrm>
            <a:off x="6907677" y="987178"/>
            <a:ext cx="2333951" cy="101688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2" name="Straight Arrow Connector 11">
            <a:extLst>
              <a:ext uri="{FF2B5EF4-FFF2-40B4-BE49-F238E27FC236}">
                <a16:creationId xmlns:a16="http://schemas.microsoft.com/office/drawing/2014/main" id="{861CD854-10E3-410C-A421-FCD146818140}"/>
              </a:ext>
            </a:extLst>
          </p:cNvPr>
          <p:cNvCxnSpPr>
            <a:cxnSpLocks/>
            <a:stCxn id="10" idx="3"/>
            <a:endCxn id="11" idx="1"/>
          </p:cNvCxnSpPr>
          <p:nvPr/>
        </p:nvCxnSpPr>
        <p:spPr>
          <a:xfrm flipV="1">
            <a:off x="6230620" y="1495619"/>
            <a:ext cx="677057" cy="2080702"/>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16578AF-E079-49B8-8137-47813FA573AE}"/>
              </a:ext>
            </a:extLst>
          </p:cNvPr>
          <p:cNvSpPr/>
          <p:nvPr/>
        </p:nvSpPr>
        <p:spPr>
          <a:xfrm>
            <a:off x="538480" y="3766374"/>
            <a:ext cx="5692140" cy="22860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Rectangle 20">
            <a:extLst>
              <a:ext uri="{FF2B5EF4-FFF2-40B4-BE49-F238E27FC236}">
                <a16:creationId xmlns:a16="http://schemas.microsoft.com/office/drawing/2014/main" id="{A2086B81-2909-43EA-AE52-C16397D357F7}"/>
              </a:ext>
            </a:extLst>
          </p:cNvPr>
          <p:cNvSpPr/>
          <p:nvPr/>
        </p:nvSpPr>
        <p:spPr>
          <a:xfrm>
            <a:off x="6907676" y="2044250"/>
            <a:ext cx="2333951" cy="101688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2" name="Straight Arrow Connector 21">
            <a:extLst>
              <a:ext uri="{FF2B5EF4-FFF2-40B4-BE49-F238E27FC236}">
                <a16:creationId xmlns:a16="http://schemas.microsoft.com/office/drawing/2014/main" id="{3CF476B0-D158-48FA-B781-D428CE1598CC}"/>
              </a:ext>
            </a:extLst>
          </p:cNvPr>
          <p:cNvCxnSpPr>
            <a:cxnSpLocks/>
            <a:stCxn id="20" idx="3"/>
            <a:endCxn id="21" idx="1"/>
          </p:cNvCxnSpPr>
          <p:nvPr/>
        </p:nvCxnSpPr>
        <p:spPr>
          <a:xfrm flipV="1">
            <a:off x="6230620" y="2552691"/>
            <a:ext cx="677056" cy="1327983"/>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EC48B62-9AF3-4914-B226-2B76D97A4D41}"/>
              </a:ext>
            </a:extLst>
          </p:cNvPr>
          <p:cNvSpPr/>
          <p:nvPr/>
        </p:nvSpPr>
        <p:spPr>
          <a:xfrm>
            <a:off x="538480" y="4070727"/>
            <a:ext cx="5692140" cy="2286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4" name="Rectangle 33">
            <a:extLst>
              <a:ext uri="{FF2B5EF4-FFF2-40B4-BE49-F238E27FC236}">
                <a16:creationId xmlns:a16="http://schemas.microsoft.com/office/drawing/2014/main" id="{39BC0631-3798-409B-A883-42CF4A0C6DD5}"/>
              </a:ext>
            </a:extLst>
          </p:cNvPr>
          <p:cNvSpPr/>
          <p:nvPr/>
        </p:nvSpPr>
        <p:spPr>
          <a:xfrm>
            <a:off x="6907675" y="3103916"/>
            <a:ext cx="2975465" cy="998176"/>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5" name="Straight Arrow Connector 34">
            <a:extLst>
              <a:ext uri="{FF2B5EF4-FFF2-40B4-BE49-F238E27FC236}">
                <a16:creationId xmlns:a16="http://schemas.microsoft.com/office/drawing/2014/main" id="{5D09AB6B-F93C-4123-95DB-B47A2F8C6498}"/>
              </a:ext>
            </a:extLst>
          </p:cNvPr>
          <p:cNvCxnSpPr>
            <a:cxnSpLocks/>
            <a:stCxn id="33" idx="3"/>
            <a:endCxn id="34" idx="1"/>
          </p:cNvCxnSpPr>
          <p:nvPr/>
        </p:nvCxnSpPr>
        <p:spPr>
          <a:xfrm flipV="1">
            <a:off x="6230620" y="3603004"/>
            <a:ext cx="677055" cy="582023"/>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4DBAD06-C13E-4AA8-981D-AD80AB8F2455}"/>
              </a:ext>
            </a:extLst>
          </p:cNvPr>
          <p:cNvSpPr/>
          <p:nvPr/>
        </p:nvSpPr>
        <p:spPr>
          <a:xfrm>
            <a:off x="538480" y="4376250"/>
            <a:ext cx="5692140" cy="22860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5" name="Rectangle 44">
            <a:extLst>
              <a:ext uri="{FF2B5EF4-FFF2-40B4-BE49-F238E27FC236}">
                <a16:creationId xmlns:a16="http://schemas.microsoft.com/office/drawing/2014/main" id="{87A231A8-5467-4F48-97D3-3B6C28A2105E}"/>
              </a:ext>
            </a:extLst>
          </p:cNvPr>
          <p:cNvSpPr/>
          <p:nvPr/>
        </p:nvSpPr>
        <p:spPr>
          <a:xfrm>
            <a:off x="6907676" y="4140066"/>
            <a:ext cx="2609704" cy="1026294"/>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6" name="Straight Arrow Connector 45">
            <a:extLst>
              <a:ext uri="{FF2B5EF4-FFF2-40B4-BE49-F238E27FC236}">
                <a16:creationId xmlns:a16="http://schemas.microsoft.com/office/drawing/2014/main" id="{47F82A6C-5620-404C-BDE8-67D16B0FDAAE}"/>
              </a:ext>
            </a:extLst>
          </p:cNvPr>
          <p:cNvCxnSpPr>
            <a:cxnSpLocks/>
            <a:stCxn id="44" idx="3"/>
            <a:endCxn id="45" idx="1"/>
          </p:cNvCxnSpPr>
          <p:nvPr/>
        </p:nvCxnSpPr>
        <p:spPr>
          <a:xfrm>
            <a:off x="6230620" y="4490550"/>
            <a:ext cx="677056" cy="162663"/>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1E0BA18-75C7-4472-A07D-C2870DF04971}"/>
              </a:ext>
            </a:extLst>
          </p:cNvPr>
          <p:cNvSpPr/>
          <p:nvPr/>
        </p:nvSpPr>
        <p:spPr>
          <a:xfrm>
            <a:off x="538480" y="4676177"/>
            <a:ext cx="5692140" cy="228601"/>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6" name="Rectangle 55">
            <a:extLst>
              <a:ext uri="{FF2B5EF4-FFF2-40B4-BE49-F238E27FC236}">
                <a16:creationId xmlns:a16="http://schemas.microsoft.com/office/drawing/2014/main" id="{BD7CF2C3-2F5B-4E65-81E0-1EE3A8C1BAC6}"/>
              </a:ext>
            </a:extLst>
          </p:cNvPr>
          <p:cNvSpPr/>
          <p:nvPr/>
        </p:nvSpPr>
        <p:spPr>
          <a:xfrm>
            <a:off x="6907675" y="5201948"/>
            <a:ext cx="4718267" cy="102629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57" name="Straight Arrow Connector 56">
            <a:extLst>
              <a:ext uri="{FF2B5EF4-FFF2-40B4-BE49-F238E27FC236}">
                <a16:creationId xmlns:a16="http://schemas.microsoft.com/office/drawing/2014/main" id="{90C8AE05-4E88-445F-9AB4-3A721D395E29}"/>
              </a:ext>
            </a:extLst>
          </p:cNvPr>
          <p:cNvCxnSpPr>
            <a:cxnSpLocks/>
            <a:stCxn id="55" idx="3"/>
            <a:endCxn id="56" idx="1"/>
          </p:cNvCxnSpPr>
          <p:nvPr/>
        </p:nvCxnSpPr>
        <p:spPr>
          <a:xfrm>
            <a:off x="6230620" y="4790478"/>
            <a:ext cx="677055" cy="924617"/>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470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p:txBody>
          <a:bodyPr/>
          <a:lstStyle/>
          <a:p>
            <a:r>
              <a:rPr lang="en-NZ" b="1" dirty="0"/>
              <a:t>Assembled Outcome v5: Test plan</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dirty="0">
                <a:latin typeface="Bahnschrift Light" panose="020B0502040204020203" pitchFamily="34" charset="0"/>
              </a:rPr>
              <a:t>Having added components 7 and 8</a:t>
            </a:r>
          </a:p>
        </p:txBody>
      </p:sp>
      <p:graphicFrame>
        <p:nvGraphicFramePr>
          <p:cNvPr id="5" name="Google Shape;92;p19">
            <a:extLst>
              <a:ext uri="{FF2B5EF4-FFF2-40B4-BE49-F238E27FC236}">
                <a16:creationId xmlns:a16="http://schemas.microsoft.com/office/drawing/2014/main" id="{52F3E5B6-FF90-458F-9B48-5B539D07548D}"/>
              </a:ext>
            </a:extLst>
          </p:cNvPr>
          <p:cNvGraphicFramePr/>
          <p:nvPr>
            <p:extLst>
              <p:ext uri="{D42A27DB-BD31-4B8C-83A1-F6EECF244321}">
                <p14:modId xmlns:p14="http://schemas.microsoft.com/office/powerpoint/2010/main" val="638320694"/>
              </p:ext>
            </p:extLst>
          </p:nvPr>
        </p:nvGraphicFramePr>
        <p:xfrm>
          <a:off x="252596" y="2219815"/>
          <a:ext cx="11628120" cy="4211967"/>
        </p:xfrm>
        <a:graphic>
          <a:graphicData uri="http://schemas.openxmlformats.org/drawingml/2006/table">
            <a:tbl>
              <a:tblPr>
                <a:noFill/>
              </a:tblPr>
              <a:tblGrid>
                <a:gridCol w="1004704">
                  <a:extLst>
                    <a:ext uri="{9D8B030D-6E8A-4147-A177-3AD203B41FA5}">
                      <a16:colId xmlns:a16="http://schemas.microsoft.com/office/drawing/2014/main" val="20000"/>
                    </a:ext>
                  </a:extLst>
                </a:gridCol>
                <a:gridCol w="942975">
                  <a:extLst>
                    <a:ext uri="{9D8B030D-6E8A-4147-A177-3AD203B41FA5}">
                      <a16:colId xmlns:a16="http://schemas.microsoft.com/office/drawing/2014/main" val="1143557662"/>
                    </a:ext>
                  </a:extLst>
                </a:gridCol>
                <a:gridCol w="1385888">
                  <a:extLst>
                    <a:ext uri="{9D8B030D-6E8A-4147-A177-3AD203B41FA5}">
                      <a16:colId xmlns:a16="http://schemas.microsoft.com/office/drawing/2014/main" val="4256773250"/>
                    </a:ext>
                  </a:extLst>
                </a:gridCol>
                <a:gridCol w="857250">
                  <a:extLst>
                    <a:ext uri="{9D8B030D-6E8A-4147-A177-3AD203B41FA5}">
                      <a16:colId xmlns:a16="http://schemas.microsoft.com/office/drawing/2014/main" val="1441861571"/>
                    </a:ext>
                  </a:extLst>
                </a:gridCol>
                <a:gridCol w="714375">
                  <a:extLst>
                    <a:ext uri="{9D8B030D-6E8A-4147-A177-3AD203B41FA5}">
                      <a16:colId xmlns:a16="http://schemas.microsoft.com/office/drawing/2014/main" val="2280636626"/>
                    </a:ext>
                  </a:extLst>
                </a:gridCol>
                <a:gridCol w="1171575">
                  <a:extLst>
                    <a:ext uri="{9D8B030D-6E8A-4147-A177-3AD203B41FA5}">
                      <a16:colId xmlns:a16="http://schemas.microsoft.com/office/drawing/2014/main" val="3516642531"/>
                    </a:ext>
                  </a:extLst>
                </a:gridCol>
                <a:gridCol w="1371600">
                  <a:extLst>
                    <a:ext uri="{9D8B030D-6E8A-4147-A177-3AD203B41FA5}">
                      <a16:colId xmlns:a16="http://schemas.microsoft.com/office/drawing/2014/main" val="4276000125"/>
                    </a:ext>
                  </a:extLst>
                </a:gridCol>
                <a:gridCol w="1157287">
                  <a:extLst>
                    <a:ext uri="{9D8B030D-6E8A-4147-A177-3AD203B41FA5}">
                      <a16:colId xmlns:a16="http://schemas.microsoft.com/office/drawing/2014/main" val="3077816554"/>
                    </a:ext>
                  </a:extLst>
                </a:gridCol>
                <a:gridCol w="1051206">
                  <a:extLst>
                    <a:ext uri="{9D8B030D-6E8A-4147-A177-3AD203B41FA5}">
                      <a16:colId xmlns:a16="http://schemas.microsoft.com/office/drawing/2014/main" val="3169460603"/>
                    </a:ext>
                  </a:extLst>
                </a:gridCol>
                <a:gridCol w="1971260">
                  <a:extLst>
                    <a:ext uri="{9D8B030D-6E8A-4147-A177-3AD203B41FA5}">
                      <a16:colId xmlns:a16="http://schemas.microsoft.com/office/drawing/2014/main" val="1258303173"/>
                    </a:ext>
                  </a:extLst>
                </a:gridCol>
              </a:tblGrid>
              <a:tr h="548033">
                <a:tc>
                  <a:txBody>
                    <a:bodyPr/>
                    <a:lstStyle/>
                    <a:p>
                      <a:pPr marL="0" lvl="0" indent="0" algn="l" rtl="0">
                        <a:spcBef>
                          <a:spcPts val="0"/>
                        </a:spcBef>
                        <a:spcAft>
                          <a:spcPts val="0"/>
                        </a:spcAft>
                        <a:buNone/>
                      </a:pPr>
                      <a:r>
                        <a:rPr lang="en" sz="1400" b="1" dirty="0"/>
                        <a:t>Input</a:t>
                      </a:r>
                    </a:p>
                    <a:p>
                      <a:pPr marL="0" lvl="0" indent="0" algn="l" rtl="0">
                        <a:spcBef>
                          <a:spcPts val="0"/>
                        </a:spcBef>
                        <a:spcAft>
                          <a:spcPts val="0"/>
                        </a:spcAft>
                        <a:buNone/>
                      </a:pPr>
                      <a:r>
                        <a:rPr lang="en" sz="1400" b="1" dirty="0"/>
                        <a:t>(amount)</a:t>
                      </a:r>
                      <a:endParaRPr sz="1400" b="1" dirty="0"/>
                    </a:p>
                  </a:txBody>
                  <a:tcPr marL="121900" marR="121900" marT="121900" marB="121900">
                    <a:solidFill>
                      <a:srgbClr val="94EC94"/>
                    </a:solidFill>
                  </a:tcPr>
                </a:tc>
                <a:tc>
                  <a:txBody>
                    <a:bodyPr/>
                    <a:lstStyle/>
                    <a:p>
                      <a:pPr marL="0" lvl="0" indent="0" algn="l" rtl="0">
                        <a:spcBef>
                          <a:spcPts val="0"/>
                        </a:spcBef>
                        <a:spcAft>
                          <a:spcPts val="0"/>
                        </a:spcAft>
                        <a:buNone/>
                      </a:pPr>
                      <a:r>
                        <a:rPr lang="en-NZ" sz="1400" b="1" dirty="0"/>
                        <a:t>Input</a:t>
                      </a:r>
                    </a:p>
                    <a:p>
                      <a:pPr marL="0" lvl="0" indent="0" algn="l" rtl="0">
                        <a:spcBef>
                          <a:spcPts val="0"/>
                        </a:spcBef>
                        <a:spcAft>
                          <a:spcPts val="0"/>
                        </a:spcAft>
                        <a:buNone/>
                      </a:pPr>
                      <a:r>
                        <a:rPr lang="en-NZ" sz="1400" b="1" dirty="0"/>
                        <a:t>(unit)</a:t>
                      </a:r>
                      <a:endParaRPr sz="1400" b="1" dirty="0"/>
                    </a:p>
                  </a:txBody>
                  <a:tcPr marL="121900" marR="121900" marT="121900" marB="121900">
                    <a:solidFill>
                      <a:srgbClr val="94EC94"/>
                    </a:solidFill>
                  </a:tcPr>
                </a:tc>
                <a:tc>
                  <a:txBody>
                    <a:bodyPr/>
                    <a:lstStyle/>
                    <a:p>
                      <a:pPr marL="0" lvl="0" indent="0" algn="l" rtl="0">
                        <a:spcBef>
                          <a:spcPts val="0"/>
                        </a:spcBef>
                        <a:spcAft>
                          <a:spcPts val="0"/>
                        </a:spcAft>
                        <a:buNone/>
                      </a:pPr>
                      <a:r>
                        <a:rPr lang="en-NZ" sz="1400" b="1" dirty="0"/>
                        <a:t>Input</a:t>
                      </a:r>
                    </a:p>
                    <a:p>
                      <a:pPr marL="0" lvl="0" indent="0" algn="l" rtl="0">
                        <a:spcBef>
                          <a:spcPts val="0"/>
                        </a:spcBef>
                        <a:spcAft>
                          <a:spcPts val="0"/>
                        </a:spcAft>
                        <a:buNone/>
                      </a:pPr>
                      <a:r>
                        <a:rPr lang="en-NZ" sz="1400" b="1" dirty="0"/>
                        <a:t>(ingredient)</a:t>
                      </a:r>
                      <a:endParaRPr sz="1400" b="1" dirty="0"/>
                    </a:p>
                  </a:txBody>
                  <a:tcPr marL="121900" marR="121900" marT="121900" marB="121900">
                    <a:solidFill>
                      <a:srgbClr val="94EC94"/>
                    </a:solidFill>
                  </a:tcPr>
                </a:tc>
                <a:tc>
                  <a:txBody>
                    <a:bodyPr/>
                    <a:lstStyle/>
                    <a:p>
                      <a:pPr marL="0" lvl="0" indent="0" algn="l" rtl="0">
                        <a:spcBef>
                          <a:spcPts val="0"/>
                        </a:spcBef>
                        <a:spcAft>
                          <a:spcPts val="0"/>
                        </a:spcAft>
                        <a:buNone/>
                      </a:pPr>
                      <a:r>
                        <a:rPr lang="en-NZ" sz="1400" b="0" dirty="0"/>
                        <a:t>Decimal</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0" dirty="0"/>
                        <a:t>Scale Factor</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0" dirty="0"/>
                        <a:t>Multiplier</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0" dirty="0"/>
                        <a:t>Grams per 250 mL (from ingredient.csv)</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0" dirty="0"/>
                        <a:t>Conversion Factor (A/250)</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0" dirty="0"/>
                        <a:t>mL (from unit </a:t>
                      </a:r>
                      <a:r>
                        <a:rPr lang="en-NZ" sz="1400" b="0" dirty="0" err="1"/>
                        <a:t>dict</a:t>
                      </a:r>
                      <a:r>
                        <a:rPr lang="en-NZ" sz="1400" b="0" dirty="0"/>
                        <a:t>)</a:t>
                      </a:r>
                      <a:endParaRPr sz="1400" b="0" dirty="0"/>
                    </a:p>
                  </a:txBody>
                  <a:tcPr marL="121900" marR="121900" marT="121900" marB="121900">
                    <a:solidFill>
                      <a:srgbClr val="CCCCCC"/>
                    </a:solidFill>
                  </a:tcPr>
                </a:tc>
                <a:tc>
                  <a:txBody>
                    <a:bodyPr/>
                    <a:lstStyle/>
                    <a:p>
                      <a:pPr marL="0" lvl="0" indent="0" algn="l" rtl="0">
                        <a:spcBef>
                          <a:spcPts val="0"/>
                        </a:spcBef>
                        <a:spcAft>
                          <a:spcPts val="0"/>
                        </a:spcAft>
                        <a:buNone/>
                      </a:pPr>
                      <a:r>
                        <a:rPr lang="en-NZ" sz="1400" b="1" dirty="0"/>
                        <a:t>Expected Output</a:t>
                      </a:r>
                    </a:p>
                    <a:p>
                      <a:pPr marL="0" lvl="0" indent="0" algn="l" rtl="0">
                        <a:spcBef>
                          <a:spcPts val="0"/>
                        </a:spcBef>
                        <a:spcAft>
                          <a:spcPts val="0"/>
                        </a:spcAft>
                        <a:buNone/>
                      </a:pPr>
                      <a:r>
                        <a:rPr lang="en-NZ" sz="1400" b="1" dirty="0"/>
                        <a:t>(grams)</a:t>
                      </a:r>
                      <a:endParaRPr sz="1400" b="1" dirty="0"/>
                    </a:p>
                  </a:txBody>
                  <a:tcPr marL="121900" marR="121900" marT="121900" marB="121900">
                    <a:lnR w="12700" cap="flat" cmpd="sng" algn="ctr">
                      <a:solidFill>
                        <a:schemeClr val="tx1"/>
                      </a:solidFill>
                      <a:prstDash val="solid"/>
                      <a:round/>
                      <a:headEnd type="none" w="med" len="med"/>
                      <a:tailEnd type="none" w="med" len="med"/>
                    </a:lnR>
                    <a:solidFill>
                      <a:srgbClr val="94EC94"/>
                    </a:solidFill>
                  </a:tcPr>
                </a:tc>
                <a:extLst>
                  <a:ext uri="{0D108BD9-81ED-4DB2-BD59-A6C34878D82A}">
                    <a16:rowId xmlns:a16="http://schemas.microsoft.com/office/drawing/2014/main" val="10000"/>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½</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cup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flour</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0.5</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127</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0.508</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120.396</a:t>
                      </a:r>
                    </a:p>
                  </a:txBody>
                  <a:tcPr marL="121900" marR="121900" marT="121900" marB="121900">
                    <a:solidFill>
                      <a:srgbClr val="D8F8D8"/>
                    </a:solidFill>
                  </a:tcPr>
                </a:tc>
                <a:extLst>
                  <a:ext uri="{0D108BD9-81ED-4DB2-BD59-A6C34878D82A}">
                    <a16:rowId xmlns:a16="http://schemas.microsoft.com/office/drawing/2014/main" val="10001"/>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1/3</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cup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sugar</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0.3333</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0.6666</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200</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0.8</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126.3874</a:t>
                      </a:r>
                    </a:p>
                  </a:txBody>
                  <a:tcPr marL="121900" marR="121900" marT="121900" marB="121900">
                    <a:solidFill>
                      <a:srgbClr val="D8F8D8"/>
                    </a:solidFill>
                  </a:tcPr>
                </a:tc>
                <a:extLst>
                  <a:ext uri="{0D108BD9-81ED-4DB2-BD59-A6C34878D82A}">
                    <a16:rowId xmlns:a16="http://schemas.microsoft.com/office/drawing/2014/main" val="1871742931"/>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¾ </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cup</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rolled oats</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0.75</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90</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0.36</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237</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127.98</a:t>
                      </a:r>
                    </a:p>
                  </a:txBody>
                  <a:tcPr marL="121900" marR="121900" marT="121900" marB="121900">
                    <a:solidFill>
                      <a:srgbClr val="D8F8D8"/>
                    </a:solidFill>
                  </a:tcPr>
                </a:tc>
                <a:extLst>
                  <a:ext uri="{0D108BD9-81ED-4DB2-BD59-A6C34878D82A}">
                    <a16:rowId xmlns:a16="http://schemas.microsoft.com/office/drawing/2014/main" val="1878478747"/>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50</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g</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butter</a:t>
                      </a:r>
                    </a:p>
                  </a:txBody>
                  <a:tcPr marL="121900" marR="121900" marT="121900" marB="121900">
                    <a:solidFill>
                      <a:srgbClr val="D8F8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50</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b="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b="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b="0" kern="1200" dirty="0">
                        <a:solidFill>
                          <a:schemeClr val="tx1"/>
                        </a:solidFill>
                        <a:latin typeface="Bahnschrift Light" panose="020B0502040204020203" pitchFamily="34" charset="0"/>
                        <a:ea typeface="+mn-ea"/>
                        <a:cs typeface="+mn-cs"/>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latin typeface="Bahnschrift Light" panose="020B0502040204020203" pitchFamily="34" charset="0"/>
                          <a:ea typeface="+mn-ea"/>
                          <a:cs typeface="+mn-cs"/>
                        </a:rPr>
                        <a:t>100 </a:t>
                      </a:r>
                    </a:p>
                  </a:txBody>
                  <a:tcPr marL="121900" marR="121900" marT="121900" marB="121900">
                    <a:solidFill>
                      <a:srgbClr val="D8F8D8"/>
                    </a:solidFill>
                  </a:tcPr>
                </a:tc>
                <a:extLst>
                  <a:ext uri="{0D108BD9-81ED-4DB2-BD59-A6C34878D82A}">
                    <a16:rowId xmlns:a16="http://schemas.microsoft.com/office/drawing/2014/main" val="4048812121"/>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Tbsp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golden syrup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350</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1.4</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42</a:t>
                      </a:r>
                    </a:p>
                  </a:txBody>
                  <a:tcPr marL="121900" marR="121900" marT="121900" marB="121900">
                    <a:solidFill>
                      <a:srgbClr val="D8F8D8"/>
                    </a:solidFill>
                  </a:tcPr>
                </a:tc>
                <a:extLst>
                  <a:ext uri="{0D108BD9-81ED-4DB2-BD59-A6C34878D82A}">
                    <a16:rowId xmlns:a16="http://schemas.microsoft.com/office/drawing/2014/main" val="3659369512"/>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½</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tsp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baking powder</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0.5</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200</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0.8</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5</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4</a:t>
                      </a:r>
                    </a:p>
                  </a:txBody>
                  <a:tcPr marL="121900" marR="121900" marT="121900" marB="121900">
                    <a:solidFill>
                      <a:srgbClr val="D8F8D8"/>
                    </a:solidFill>
                  </a:tcPr>
                </a:tc>
                <a:extLst>
                  <a:ext uri="{0D108BD9-81ED-4DB2-BD59-A6C34878D82A}">
                    <a16:rowId xmlns:a16="http://schemas.microsoft.com/office/drawing/2014/main" val="3543045084"/>
                  </a:ext>
                </a:extLst>
              </a:tr>
              <a:tr h="475441">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Tbsp</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water</a:t>
                      </a:r>
                    </a:p>
                  </a:txBody>
                  <a:tcPr marL="121900" marR="121900" marT="121900" marB="121900">
                    <a:solidFill>
                      <a:srgbClr val="D8F8D8"/>
                    </a:solidFill>
                  </a:tcPr>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4</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250</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15</a:t>
                      </a:r>
                    </a:p>
                  </a:txBody>
                  <a:tcPr marL="121900" marR="121900" marT="121900" marB="121900"/>
                </a:tc>
                <a:tc>
                  <a:txBody>
                    <a:bodyPr/>
                    <a:lstStyle/>
                    <a:p>
                      <a:pPr marL="0" lvl="0" indent="0" algn="l" rtl="0">
                        <a:spcBef>
                          <a:spcPts val="0"/>
                        </a:spcBef>
                        <a:spcAft>
                          <a:spcPts val="0"/>
                        </a:spcAft>
                        <a:buNone/>
                      </a:pPr>
                      <a:r>
                        <a:rPr lang="en-NZ" sz="1200" b="0" kern="1200" dirty="0">
                          <a:solidFill>
                            <a:schemeClr val="tx1"/>
                          </a:solidFill>
                          <a:latin typeface="Bahnschrift Light" panose="020B0502040204020203" pitchFamily="34" charset="0"/>
                          <a:ea typeface="+mn-ea"/>
                          <a:cs typeface="+mn-cs"/>
                        </a:rPr>
                        <a:t>60</a:t>
                      </a:r>
                    </a:p>
                  </a:txBody>
                  <a:tcPr marL="121900" marR="121900" marT="121900" marB="121900">
                    <a:solidFill>
                      <a:srgbClr val="D8F8D8"/>
                    </a:solidFill>
                  </a:tcPr>
                </a:tc>
                <a:extLst>
                  <a:ext uri="{0D108BD9-81ED-4DB2-BD59-A6C34878D82A}">
                    <a16:rowId xmlns:a16="http://schemas.microsoft.com/office/drawing/2014/main" val="3126034387"/>
                  </a:ext>
                </a:extLst>
              </a:tr>
            </a:tbl>
          </a:graphicData>
        </a:graphic>
      </p:graphicFrame>
    </p:spTree>
    <p:extLst>
      <p:ext uri="{BB962C8B-B14F-4D97-AF65-F5344CB8AC3E}">
        <p14:creationId xmlns:p14="http://schemas.microsoft.com/office/powerpoint/2010/main" val="38992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365125"/>
            <a:ext cx="5655197" cy="1325563"/>
          </a:xfrm>
        </p:spPr>
        <p:txBody>
          <a:bodyPr/>
          <a:lstStyle/>
          <a:p>
            <a:r>
              <a:rPr lang="en-NZ" b="1" dirty="0"/>
              <a:t>Assembled Outcome v5: Test</a:t>
            </a:r>
          </a:p>
        </p:txBody>
      </p:sp>
      <p:sp>
        <p:nvSpPr>
          <p:cNvPr id="4" name="TextBox 3">
            <a:extLst>
              <a:ext uri="{FF2B5EF4-FFF2-40B4-BE49-F238E27FC236}">
                <a16:creationId xmlns:a16="http://schemas.microsoft.com/office/drawing/2014/main" id="{8ABEE1FE-AA01-4F70-B8AF-7518CBFB3476}"/>
              </a:ext>
            </a:extLst>
          </p:cNvPr>
          <p:cNvSpPr txBox="1"/>
          <p:nvPr/>
        </p:nvSpPr>
        <p:spPr>
          <a:xfrm>
            <a:off x="838200" y="1690688"/>
            <a:ext cx="5257800" cy="369332"/>
          </a:xfrm>
          <a:prstGeom prst="rect">
            <a:avLst/>
          </a:prstGeom>
          <a:noFill/>
        </p:spPr>
        <p:txBody>
          <a:bodyPr wrap="square" rtlCol="0">
            <a:spAutoFit/>
          </a:bodyPr>
          <a:lstStyle/>
          <a:p>
            <a:r>
              <a:rPr lang="en-NZ" dirty="0">
                <a:latin typeface="Bahnschrift Light" panose="020B0502040204020203" pitchFamily="34" charset="0"/>
              </a:rPr>
              <a:t>After having added components 7 and 8</a:t>
            </a:r>
          </a:p>
        </p:txBody>
      </p:sp>
      <p:pic>
        <p:nvPicPr>
          <p:cNvPr id="6" name="Picture 5">
            <a:extLst>
              <a:ext uri="{FF2B5EF4-FFF2-40B4-BE49-F238E27FC236}">
                <a16:creationId xmlns:a16="http://schemas.microsoft.com/office/drawing/2014/main" id="{4C8F044F-546B-4A5B-A46F-D91FF71130CE}"/>
              </a:ext>
            </a:extLst>
          </p:cNvPr>
          <p:cNvPicPr>
            <a:picLocks noChangeAspect="1"/>
          </p:cNvPicPr>
          <p:nvPr/>
        </p:nvPicPr>
        <p:blipFill>
          <a:blip r:embed="rId2"/>
          <a:stretch>
            <a:fillRect/>
          </a:stretch>
        </p:blipFill>
        <p:spPr>
          <a:xfrm>
            <a:off x="6493396" y="707683"/>
            <a:ext cx="5301062" cy="5442633"/>
          </a:xfrm>
          <a:prstGeom prst="rect">
            <a:avLst/>
          </a:prstGeom>
        </p:spPr>
      </p:pic>
      <p:pic>
        <p:nvPicPr>
          <p:cNvPr id="10" name="Picture 9">
            <a:extLst>
              <a:ext uri="{FF2B5EF4-FFF2-40B4-BE49-F238E27FC236}">
                <a16:creationId xmlns:a16="http://schemas.microsoft.com/office/drawing/2014/main" id="{6B163AB0-C126-4A49-8328-1788AB4BC248}"/>
              </a:ext>
            </a:extLst>
          </p:cNvPr>
          <p:cNvPicPr>
            <a:picLocks noChangeAspect="1"/>
          </p:cNvPicPr>
          <p:nvPr/>
        </p:nvPicPr>
        <p:blipFill>
          <a:blip r:embed="rId3"/>
          <a:stretch>
            <a:fillRect/>
          </a:stretch>
        </p:blipFill>
        <p:spPr>
          <a:xfrm>
            <a:off x="907649" y="2344036"/>
            <a:ext cx="4420217" cy="3343742"/>
          </a:xfrm>
          <a:prstGeom prst="rect">
            <a:avLst/>
          </a:prstGeom>
        </p:spPr>
      </p:pic>
      <p:sp>
        <p:nvSpPr>
          <p:cNvPr id="12" name="Rectangle 11">
            <a:extLst>
              <a:ext uri="{FF2B5EF4-FFF2-40B4-BE49-F238E27FC236}">
                <a16:creationId xmlns:a16="http://schemas.microsoft.com/office/drawing/2014/main" id="{8F5B2629-B410-4A7D-8512-5E4D556D6322}"/>
              </a:ext>
            </a:extLst>
          </p:cNvPr>
          <p:cNvSpPr/>
          <p:nvPr/>
        </p:nvSpPr>
        <p:spPr>
          <a:xfrm>
            <a:off x="979170" y="2975610"/>
            <a:ext cx="4282440" cy="30480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Rectangle 12">
            <a:extLst>
              <a:ext uri="{FF2B5EF4-FFF2-40B4-BE49-F238E27FC236}">
                <a16:creationId xmlns:a16="http://schemas.microsoft.com/office/drawing/2014/main" id="{FFF5BFE2-0BC3-4E9F-A6A0-25D6E664D40D}"/>
              </a:ext>
            </a:extLst>
          </p:cNvPr>
          <p:cNvSpPr/>
          <p:nvPr/>
        </p:nvSpPr>
        <p:spPr>
          <a:xfrm>
            <a:off x="6522720" y="4203700"/>
            <a:ext cx="1623060" cy="193040"/>
          </a:xfrm>
          <a:prstGeom prst="rect">
            <a:avLst/>
          </a:prstGeom>
          <a:noFill/>
          <a:ln w="28575">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4" name="Straight Arrow Connector 13">
            <a:extLst>
              <a:ext uri="{FF2B5EF4-FFF2-40B4-BE49-F238E27FC236}">
                <a16:creationId xmlns:a16="http://schemas.microsoft.com/office/drawing/2014/main" id="{071F4DF3-4E22-46BF-A7C7-F718D5337FF9}"/>
              </a:ext>
            </a:extLst>
          </p:cNvPr>
          <p:cNvCxnSpPr>
            <a:cxnSpLocks/>
            <a:stCxn id="12" idx="3"/>
            <a:endCxn id="13" idx="1"/>
          </p:cNvCxnSpPr>
          <p:nvPr/>
        </p:nvCxnSpPr>
        <p:spPr>
          <a:xfrm>
            <a:off x="5261610" y="3128010"/>
            <a:ext cx="1261110" cy="1172210"/>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57E7EDE-EC24-4864-94B3-3B74A72A6CAE}"/>
              </a:ext>
            </a:extLst>
          </p:cNvPr>
          <p:cNvSpPr/>
          <p:nvPr/>
        </p:nvSpPr>
        <p:spPr>
          <a:xfrm>
            <a:off x="979170" y="3366877"/>
            <a:ext cx="4282440" cy="30480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 name="Rectangle 24">
            <a:extLst>
              <a:ext uri="{FF2B5EF4-FFF2-40B4-BE49-F238E27FC236}">
                <a16:creationId xmlns:a16="http://schemas.microsoft.com/office/drawing/2014/main" id="{1485F998-3160-4E87-9467-6CB2367506F0}"/>
              </a:ext>
            </a:extLst>
          </p:cNvPr>
          <p:cNvSpPr/>
          <p:nvPr/>
        </p:nvSpPr>
        <p:spPr>
          <a:xfrm>
            <a:off x="6522720" y="4425315"/>
            <a:ext cx="1623060" cy="193040"/>
          </a:xfrm>
          <a:prstGeom prst="rect">
            <a:avLst/>
          </a:prstGeom>
          <a:noFill/>
          <a:ln w="28575">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6" name="Straight Arrow Connector 25">
            <a:extLst>
              <a:ext uri="{FF2B5EF4-FFF2-40B4-BE49-F238E27FC236}">
                <a16:creationId xmlns:a16="http://schemas.microsoft.com/office/drawing/2014/main" id="{2465A2C8-165E-4D77-B542-66D01B56786E}"/>
              </a:ext>
            </a:extLst>
          </p:cNvPr>
          <p:cNvCxnSpPr>
            <a:cxnSpLocks/>
            <a:stCxn id="24" idx="3"/>
            <a:endCxn id="25" idx="1"/>
          </p:cNvCxnSpPr>
          <p:nvPr/>
        </p:nvCxnSpPr>
        <p:spPr>
          <a:xfrm>
            <a:off x="5261610" y="3519277"/>
            <a:ext cx="1261110" cy="1002558"/>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A2391CA-F901-4EE2-B0BF-54E309D0C32E}"/>
              </a:ext>
            </a:extLst>
          </p:cNvPr>
          <p:cNvSpPr/>
          <p:nvPr/>
        </p:nvSpPr>
        <p:spPr>
          <a:xfrm>
            <a:off x="979170" y="3764240"/>
            <a:ext cx="4282440" cy="3048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9" name="Rectangle 28">
            <a:extLst>
              <a:ext uri="{FF2B5EF4-FFF2-40B4-BE49-F238E27FC236}">
                <a16:creationId xmlns:a16="http://schemas.microsoft.com/office/drawing/2014/main" id="{E047D601-2C5A-4DEF-A0B6-662ABDE0B010}"/>
              </a:ext>
            </a:extLst>
          </p:cNvPr>
          <p:cNvSpPr/>
          <p:nvPr/>
        </p:nvSpPr>
        <p:spPr>
          <a:xfrm>
            <a:off x="6522720" y="4646275"/>
            <a:ext cx="2918460" cy="193040"/>
          </a:xfrm>
          <a:prstGeom prst="rect">
            <a:avLst/>
          </a:prstGeom>
          <a:noFill/>
          <a:ln w="28575">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0" name="Straight Arrow Connector 29">
            <a:extLst>
              <a:ext uri="{FF2B5EF4-FFF2-40B4-BE49-F238E27FC236}">
                <a16:creationId xmlns:a16="http://schemas.microsoft.com/office/drawing/2014/main" id="{AE4CE939-2965-493F-A4B1-0840F520C2A7}"/>
              </a:ext>
            </a:extLst>
          </p:cNvPr>
          <p:cNvCxnSpPr>
            <a:cxnSpLocks/>
            <a:stCxn id="28" idx="3"/>
            <a:endCxn id="29" idx="1"/>
          </p:cNvCxnSpPr>
          <p:nvPr/>
        </p:nvCxnSpPr>
        <p:spPr>
          <a:xfrm>
            <a:off x="5261610" y="3916640"/>
            <a:ext cx="1261110" cy="826155"/>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09DCC5A-92BF-404A-8EB3-C5272796D9A3}"/>
              </a:ext>
            </a:extLst>
          </p:cNvPr>
          <p:cNvSpPr/>
          <p:nvPr/>
        </p:nvSpPr>
        <p:spPr>
          <a:xfrm>
            <a:off x="979170" y="4149418"/>
            <a:ext cx="4282440" cy="30480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4" name="Rectangle 33">
            <a:extLst>
              <a:ext uri="{FF2B5EF4-FFF2-40B4-BE49-F238E27FC236}">
                <a16:creationId xmlns:a16="http://schemas.microsoft.com/office/drawing/2014/main" id="{92788A86-2755-42AC-9DDB-3D6DF8059864}"/>
              </a:ext>
            </a:extLst>
          </p:cNvPr>
          <p:cNvSpPr/>
          <p:nvPr/>
        </p:nvSpPr>
        <p:spPr>
          <a:xfrm>
            <a:off x="6522720" y="4868090"/>
            <a:ext cx="1623060" cy="193040"/>
          </a:xfrm>
          <a:prstGeom prst="rect">
            <a:avLst/>
          </a:prstGeom>
          <a:noFill/>
          <a:ln w="28575">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5" name="Straight Arrow Connector 34">
            <a:extLst>
              <a:ext uri="{FF2B5EF4-FFF2-40B4-BE49-F238E27FC236}">
                <a16:creationId xmlns:a16="http://schemas.microsoft.com/office/drawing/2014/main" id="{02DBABBF-9B59-4240-9C0E-FB352623D17A}"/>
              </a:ext>
            </a:extLst>
          </p:cNvPr>
          <p:cNvCxnSpPr>
            <a:cxnSpLocks/>
            <a:stCxn id="33" idx="3"/>
            <a:endCxn id="34" idx="1"/>
          </p:cNvCxnSpPr>
          <p:nvPr/>
        </p:nvCxnSpPr>
        <p:spPr>
          <a:xfrm>
            <a:off x="5261610" y="4301818"/>
            <a:ext cx="1261110" cy="662792"/>
          </a:xfrm>
          <a:prstGeom prst="straightConnector1">
            <a:avLst/>
          </a:prstGeom>
          <a:ln w="38100">
            <a:solidFill>
              <a:srgbClr val="9BD3EF"/>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85FF02C-1704-4030-91C4-C412DC31CDDC}"/>
              </a:ext>
            </a:extLst>
          </p:cNvPr>
          <p:cNvSpPr/>
          <p:nvPr/>
        </p:nvSpPr>
        <p:spPr>
          <a:xfrm>
            <a:off x="979170" y="4541193"/>
            <a:ext cx="4282440" cy="304800"/>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8" name="Rectangle 37">
            <a:extLst>
              <a:ext uri="{FF2B5EF4-FFF2-40B4-BE49-F238E27FC236}">
                <a16:creationId xmlns:a16="http://schemas.microsoft.com/office/drawing/2014/main" id="{E8925E23-1CAD-49D9-B2A9-FEE26B5D92C7}"/>
              </a:ext>
            </a:extLst>
          </p:cNvPr>
          <p:cNvSpPr/>
          <p:nvPr/>
        </p:nvSpPr>
        <p:spPr>
          <a:xfrm>
            <a:off x="6522719" y="5090340"/>
            <a:ext cx="1994535" cy="193040"/>
          </a:xfrm>
          <a:prstGeom prst="rect">
            <a:avLst/>
          </a:prstGeom>
          <a:noFill/>
          <a:ln w="28575">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9" name="Straight Arrow Connector 38">
            <a:extLst>
              <a:ext uri="{FF2B5EF4-FFF2-40B4-BE49-F238E27FC236}">
                <a16:creationId xmlns:a16="http://schemas.microsoft.com/office/drawing/2014/main" id="{46CAB0F0-3974-406F-9DB0-808937859711}"/>
              </a:ext>
            </a:extLst>
          </p:cNvPr>
          <p:cNvCxnSpPr>
            <a:cxnSpLocks/>
            <a:stCxn id="37" idx="3"/>
            <a:endCxn id="38" idx="1"/>
          </p:cNvCxnSpPr>
          <p:nvPr/>
        </p:nvCxnSpPr>
        <p:spPr>
          <a:xfrm>
            <a:off x="5261610" y="4693593"/>
            <a:ext cx="1261109" cy="493267"/>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B421E9-E648-4DE9-9684-CB8C4EFF6FD8}"/>
              </a:ext>
            </a:extLst>
          </p:cNvPr>
          <p:cNvSpPr/>
          <p:nvPr/>
        </p:nvSpPr>
        <p:spPr>
          <a:xfrm>
            <a:off x="979170" y="4933843"/>
            <a:ext cx="4282440" cy="304800"/>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3" name="Rectangle 42">
            <a:extLst>
              <a:ext uri="{FF2B5EF4-FFF2-40B4-BE49-F238E27FC236}">
                <a16:creationId xmlns:a16="http://schemas.microsoft.com/office/drawing/2014/main" id="{A5CA3AF7-35DA-4A67-ABE0-4848DD5566B5}"/>
              </a:ext>
            </a:extLst>
          </p:cNvPr>
          <p:cNvSpPr/>
          <p:nvPr/>
        </p:nvSpPr>
        <p:spPr>
          <a:xfrm>
            <a:off x="6522720" y="5310865"/>
            <a:ext cx="1994534" cy="193040"/>
          </a:xfrm>
          <a:prstGeom prst="rect">
            <a:avLst/>
          </a:prstGeom>
          <a:noFill/>
          <a:ln w="28575">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4" name="Straight Arrow Connector 43">
            <a:extLst>
              <a:ext uri="{FF2B5EF4-FFF2-40B4-BE49-F238E27FC236}">
                <a16:creationId xmlns:a16="http://schemas.microsoft.com/office/drawing/2014/main" id="{E834F737-69AE-433F-B4BF-2881F03FCFD8}"/>
              </a:ext>
            </a:extLst>
          </p:cNvPr>
          <p:cNvCxnSpPr>
            <a:cxnSpLocks/>
            <a:stCxn id="42" idx="3"/>
            <a:endCxn id="43" idx="1"/>
          </p:cNvCxnSpPr>
          <p:nvPr/>
        </p:nvCxnSpPr>
        <p:spPr>
          <a:xfrm>
            <a:off x="5261610" y="5086243"/>
            <a:ext cx="1261110" cy="321142"/>
          </a:xfrm>
          <a:prstGeom prst="straightConnector1">
            <a:avLst/>
          </a:prstGeom>
          <a:ln w="38100">
            <a:solidFill>
              <a:srgbClr val="E494EC"/>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57AEBDA-09AE-4A77-88C5-379EC082A9C3}"/>
              </a:ext>
            </a:extLst>
          </p:cNvPr>
          <p:cNvSpPr/>
          <p:nvPr/>
        </p:nvSpPr>
        <p:spPr>
          <a:xfrm>
            <a:off x="979170" y="5315588"/>
            <a:ext cx="4282440" cy="30480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8" name="Rectangle 47">
            <a:extLst>
              <a:ext uri="{FF2B5EF4-FFF2-40B4-BE49-F238E27FC236}">
                <a16:creationId xmlns:a16="http://schemas.microsoft.com/office/drawing/2014/main" id="{4CEE43B1-A568-49F6-8AEF-50B1E5DAE9E9}"/>
              </a:ext>
            </a:extLst>
          </p:cNvPr>
          <p:cNvSpPr/>
          <p:nvPr/>
        </p:nvSpPr>
        <p:spPr>
          <a:xfrm>
            <a:off x="6522719" y="5532342"/>
            <a:ext cx="1503046" cy="193040"/>
          </a:xfrm>
          <a:prstGeom prst="rect">
            <a:avLst/>
          </a:prstGeom>
          <a:noFill/>
          <a:ln w="28575">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9" name="Straight Arrow Connector 48">
            <a:extLst>
              <a:ext uri="{FF2B5EF4-FFF2-40B4-BE49-F238E27FC236}">
                <a16:creationId xmlns:a16="http://schemas.microsoft.com/office/drawing/2014/main" id="{41A14A5A-1A21-44D1-93A1-FF3E78A01FAD}"/>
              </a:ext>
            </a:extLst>
          </p:cNvPr>
          <p:cNvCxnSpPr>
            <a:cxnSpLocks/>
            <a:stCxn id="47" idx="3"/>
            <a:endCxn id="48" idx="1"/>
          </p:cNvCxnSpPr>
          <p:nvPr/>
        </p:nvCxnSpPr>
        <p:spPr>
          <a:xfrm>
            <a:off x="5261610" y="5467988"/>
            <a:ext cx="1261109" cy="160874"/>
          </a:xfrm>
          <a:prstGeom prst="straightConnector1">
            <a:avLst/>
          </a:prstGeom>
          <a:ln w="38100">
            <a:solidFill>
              <a:srgbClr val="EDD593"/>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B88223D-DE2B-4B5C-804E-99B7EC983515}"/>
              </a:ext>
            </a:extLst>
          </p:cNvPr>
          <p:cNvSpPr txBox="1"/>
          <p:nvPr/>
        </p:nvSpPr>
        <p:spPr>
          <a:xfrm>
            <a:off x="838199" y="5787128"/>
            <a:ext cx="5257800" cy="923330"/>
          </a:xfrm>
          <a:prstGeom prst="rect">
            <a:avLst/>
          </a:prstGeom>
          <a:noFill/>
        </p:spPr>
        <p:txBody>
          <a:bodyPr wrap="square" rtlCol="0">
            <a:spAutoFit/>
          </a:bodyPr>
          <a:lstStyle/>
          <a:p>
            <a:r>
              <a:rPr lang="en-NZ" dirty="0">
                <a:latin typeface="Bahnschrift Light" panose="020B0502040204020203" pitchFamily="34" charset="0"/>
              </a:rPr>
              <a:t>Met tests as expected, although the result is not well laid out and the number should be rounded. These will be addressed in the next version</a:t>
            </a:r>
          </a:p>
        </p:txBody>
      </p:sp>
    </p:spTree>
    <p:extLst>
      <p:ext uri="{BB962C8B-B14F-4D97-AF65-F5344CB8AC3E}">
        <p14:creationId xmlns:p14="http://schemas.microsoft.com/office/powerpoint/2010/main" val="3312727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365125"/>
            <a:ext cx="5655197" cy="1325563"/>
          </a:xfrm>
        </p:spPr>
        <p:txBody>
          <a:bodyPr/>
          <a:lstStyle/>
          <a:p>
            <a:r>
              <a:rPr lang="en-NZ" b="1" dirty="0"/>
              <a:t>Assembled Outcome v5: Test</a:t>
            </a:r>
          </a:p>
        </p:txBody>
      </p:sp>
      <p:sp>
        <p:nvSpPr>
          <p:cNvPr id="4" name="TextBox 3">
            <a:extLst>
              <a:ext uri="{FF2B5EF4-FFF2-40B4-BE49-F238E27FC236}">
                <a16:creationId xmlns:a16="http://schemas.microsoft.com/office/drawing/2014/main" id="{8ABEE1FE-AA01-4F70-B8AF-7518CBFB3476}"/>
              </a:ext>
            </a:extLst>
          </p:cNvPr>
          <p:cNvSpPr txBox="1"/>
          <p:nvPr/>
        </p:nvSpPr>
        <p:spPr>
          <a:xfrm>
            <a:off x="838200" y="1690688"/>
            <a:ext cx="5257800" cy="3416320"/>
          </a:xfrm>
          <a:prstGeom prst="rect">
            <a:avLst/>
          </a:prstGeom>
          <a:noFill/>
        </p:spPr>
        <p:txBody>
          <a:bodyPr wrap="square" rtlCol="0">
            <a:spAutoFit/>
          </a:bodyPr>
          <a:lstStyle/>
          <a:p>
            <a:r>
              <a:rPr lang="en-NZ" dirty="0">
                <a:latin typeface="Bahnschrift Light" panose="020B0502040204020203" pitchFamily="34" charset="0"/>
              </a:rPr>
              <a:t>Testing readability and layout</a:t>
            </a:r>
          </a:p>
          <a:p>
            <a:endParaRPr lang="en-NZ" dirty="0">
              <a:latin typeface="Bahnschrift Light" panose="020B0502040204020203" pitchFamily="34" charset="0"/>
            </a:endParaRPr>
          </a:p>
          <a:p>
            <a:r>
              <a:rPr lang="en-NZ" dirty="0">
                <a:latin typeface="Bahnschrift Light" panose="020B0502040204020203" pitchFamily="34" charset="0"/>
              </a:rPr>
              <a:t>Although the program meets the basic requirements, it’s layout and readability could be improved with better spacing.</a:t>
            </a:r>
          </a:p>
          <a:p>
            <a:endParaRPr lang="en-NZ" dirty="0">
              <a:latin typeface="Bahnschrift Light" panose="020B0502040204020203" pitchFamily="34" charset="0"/>
            </a:endParaRPr>
          </a:p>
          <a:p>
            <a:r>
              <a:rPr lang="en-NZ" dirty="0">
                <a:latin typeface="Bahnschrift Light" panose="020B0502040204020203" pitchFamily="34" charset="0"/>
              </a:rPr>
              <a:t>Also the recipe name and source are not displayed in the output.</a:t>
            </a:r>
          </a:p>
          <a:p>
            <a:endParaRPr lang="en-NZ" dirty="0">
              <a:latin typeface="Bahnschrift Light" panose="020B0502040204020203" pitchFamily="34" charset="0"/>
            </a:endParaRPr>
          </a:p>
          <a:p>
            <a:r>
              <a:rPr lang="en-NZ" dirty="0">
                <a:latin typeface="Bahnschrift Light" panose="020B0502040204020203" pitchFamily="34" charset="0"/>
              </a:rPr>
              <a:t>This will be addressed in the next version because the current format would be of limited value to end-users</a:t>
            </a:r>
          </a:p>
        </p:txBody>
      </p:sp>
      <p:pic>
        <p:nvPicPr>
          <p:cNvPr id="6" name="Picture 5">
            <a:extLst>
              <a:ext uri="{FF2B5EF4-FFF2-40B4-BE49-F238E27FC236}">
                <a16:creationId xmlns:a16="http://schemas.microsoft.com/office/drawing/2014/main" id="{4C8F044F-546B-4A5B-A46F-D91FF71130CE}"/>
              </a:ext>
            </a:extLst>
          </p:cNvPr>
          <p:cNvPicPr>
            <a:picLocks noChangeAspect="1"/>
          </p:cNvPicPr>
          <p:nvPr/>
        </p:nvPicPr>
        <p:blipFill>
          <a:blip r:embed="rId2"/>
          <a:stretch>
            <a:fillRect/>
          </a:stretch>
        </p:blipFill>
        <p:spPr>
          <a:xfrm>
            <a:off x="6493396" y="707683"/>
            <a:ext cx="5301062" cy="5442633"/>
          </a:xfrm>
          <a:prstGeom prst="rect">
            <a:avLst/>
          </a:prstGeom>
        </p:spPr>
      </p:pic>
    </p:spTree>
    <p:extLst>
      <p:ext uri="{BB962C8B-B14F-4D97-AF65-F5344CB8AC3E}">
        <p14:creationId xmlns:p14="http://schemas.microsoft.com/office/powerpoint/2010/main" val="3381310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200" y="365125"/>
            <a:ext cx="10515600" cy="1002397"/>
          </a:xfrm>
        </p:spPr>
        <p:txBody>
          <a:bodyPr/>
          <a:lstStyle/>
          <a:p>
            <a:r>
              <a:rPr lang="en-NZ" b="1" dirty="0"/>
              <a:t>Assembled Outcome v6: Test plan</a:t>
            </a:r>
          </a:p>
        </p:txBody>
      </p:sp>
      <p:sp>
        <p:nvSpPr>
          <p:cNvPr id="4" name="TextBox 3">
            <a:extLst>
              <a:ext uri="{FF2B5EF4-FFF2-40B4-BE49-F238E27FC236}">
                <a16:creationId xmlns:a16="http://schemas.microsoft.com/office/drawing/2014/main" id="{8ABEE1FE-AA01-4F70-B8AF-7518CBFB3476}"/>
              </a:ext>
            </a:extLst>
          </p:cNvPr>
          <p:cNvSpPr txBox="1"/>
          <p:nvPr/>
        </p:nvSpPr>
        <p:spPr>
          <a:xfrm>
            <a:off x="779510" y="1367522"/>
            <a:ext cx="10574290" cy="369332"/>
          </a:xfrm>
          <a:prstGeom prst="rect">
            <a:avLst/>
          </a:prstGeom>
          <a:noFill/>
        </p:spPr>
        <p:txBody>
          <a:bodyPr wrap="square" rtlCol="0">
            <a:spAutoFit/>
          </a:bodyPr>
          <a:lstStyle/>
          <a:p>
            <a:r>
              <a:rPr lang="en-NZ" dirty="0">
                <a:latin typeface="Bahnschrift Light" panose="020B0502040204020203" pitchFamily="34" charset="0"/>
              </a:rPr>
              <a:t>Checking that expected inputs are converted and scaled appropriately and improving readability</a:t>
            </a:r>
          </a:p>
        </p:txBody>
      </p:sp>
      <p:pic>
        <p:nvPicPr>
          <p:cNvPr id="6" name="Picture 5">
            <a:extLst>
              <a:ext uri="{FF2B5EF4-FFF2-40B4-BE49-F238E27FC236}">
                <a16:creationId xmlns:a16="http://schemas.microsoft.com/office/drawing/2014/main" id="{C2A7303D-650A-44B7-B072-A82584105A3B}"/>
              </a:ext>
            </a:extLst>
          </p:cNvPr>
          <p:cNvPicPr>
            <a:picLocks noChangeAspect="1"/>
          </p:cNvPicPr>
          <p:nvPr/>
        </p:nvPicPr>
        <p:blipFill rotWithShape="1">
          <a:blip r:embed="rId2"/>
          <a:srcRect t="632"/>
          <a:stretch/>
        </p:blipFill>
        <p:spPr>
          <a:xfrm>
            <a:off x="4324895" y="2611120"/>
            <a:ext cx="7617052" cy="2962536"/>
          </a:xfrm>
          <a:prstGeom prst="rect">
            <a:avLst/>
          </a:prstGeom>
          <a:ln w="38100">
            <a:solidFill>
              <a:srgbClr val="94EC94"/>
            </a:solidFill>
          </a:ln>
        </p:spPr>
      </p:pic>
      <p:pic>
        <p:nvPicPr>
          <p:cNvPr id="8" name="Picture 7">
            <a:extLst>
              <a:ext uri="{FF2B5EF4-FFF2-40B4-BE49-F238E27FC236}">
                <a16:creationId xmlns:a16="http://schemas.microsoft.com/office/drawing/2014/main" id="{386A9C41-11C2-43BC-A032-3087D04DD0C6}"/>
              </a:ext>
            </a:extLst>
          </p:cNvPr>
          <p:cNvPicPr>
            <a:picLocks noChangeAspect="1"/>
          </p:cNvPicPr>
          <p:nvPr/>
        </p:nvPicPr>
        <p:blipFill>
          <a:blip r:embed="rId3"/>
          <a:stretch>
            <a:fillRect/>
          </a:stretch>
        </p:blipFill>
        <p:spPr>
          <a:xfrm>
            <a:off x="525260" y="1852263"/>
            <a:ext cx="3567016" cy="4756021"/>
          </a:xfrm>
          <a:prstGeom prst="rect">
            <a:avLst/>
          </a:prstGeom>
          <a:ln w="38100">
            <a:solidFill>
              <a:srgbClr val="EDD593"/>
            </a:solidFill>
          </a:ln>
        </p:spPr>
      </p:pic>
    </p:spTree>
    <p:extLst>
      <p:ext uri="{BB962C8B-B14F-4D97-AF65-F5344CB8AC3E}">
        <p14:creationId xmlns:p14="http://schemas.microsoft.com/office/powerpoint/2010/main" val="3999561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664068" y="276708"/>
            <a:ext cx="10515600" cy="682440"/>
          </a:xfrm>
        </p:spPr>
        <p:txBody>
          <a:bodyPr>
            <a:normAutofit fontScale="90000"/>
          </a:bodyPr>
          <a:lstStyle/>
          <a:p>
            <a:r>
              <a:rPr lang="en-NZ" b="1" dirty="0"/>
              <a:t>Assembled Outcome v6: Test</a:t>
            </a:r>
          </a:p>
        </p:txBody>
      </p:sp>
      <p:sp>
        <p:nvSpPr>
          <p:cNvPr id="4" name="TextBox 3">
            <a:extLst>
              <a:ext uri="{FF2B5EF4-FFF2-40B4-BE49-F238E27FC236}">
                <a16:creationId xmlns:a16="http://schemas.microsoft.com/office/drawing/2014/main" id="{8ABEE1FE-AA01-4F70-B8AF-7518CBFB3476}"/>
              </a:ext>
            </a:extLst>
          </p:cNvPr>
          <p:cNvSpPr txBox="1"/>
          <p:nvPr/>
        </p:nvSpPr>
        <p:spPr>
          <a:xfrm>
            <a:off x="664068" y="1200262"/>
            <a:ext cx="4208740" cy="1477328"/>
          </a:xfrm>
          <a:prstGeom prst="rect">
            <a:avLst/>
          </a:prstGeom>
          <a:noFill/>
        </p:spPr>
        <p:txBody>
          <a:bodyPr wrap="square" rtlCol="0">
            <a:spAutoFit/>
          </a:bodyPr>
          <a:lstStyle/>
          <a:p>
            <a:r>
              <a:rPr lang="en-NZ" dirty="0">
                <a:latin typeface="Bahnschrift Light" panose="020B0502040204020203" pitchFamily="34" charset="0"/>
              </a:rPr>
              <a:t>Checking that expected inputs are converted and scaled appropriately and improving readability</a:t>
            </a:r>
          </a:p>
          <a:p>
            <a:endParaRPr lang="en-NZ" dirty="0">
              <a:latin typeface="Bahnschrift Light" panose="020B0502040204020203" pitchFamily="34" charset="0"/>
            </a:endParaRPr>
          </a:p>
          <a:p>
            <a:r>
              <a:rPr lang="en-NZ" dirty="0">
                <a:latin typeface="Bahnschrift Light" panose="020B0502040204020203" pitchFamily="34" charset="0"/>
              </a:rPr>
              <a:t>Numbers need to be rounded to 0dp</a:t>
            </a:r>
          </a:p>
        </p:txBody>
      </p:sp>
      <p:grpSp>
        <p:nvGrpSpPr>
          <p:cNvPr id="13" name="Group 12">
            <a:extLst>
              <a:ext uri="{FF2B5EF4-FFF2-40B4-BE49-F238E27FC236}">
                <a16:creationId xmlns:a16="http://schemas.microsoft.com/office/drawing/2014/main" id="{D96479AB-9D2D-43F2-B46A-B4ABCACCD0CE}"/>
              </a:ext>
            </a:extLst>
          </p:cNvPr>
          <p:cNvGrpSpPr/>
          <p:nvPr/>
        </p:nvGrpSpPr>
        <p:grpSpPr>
          <a:xfrm>
            <a:off x="4640881" y="959149"/>
            <a:ext cx="5481896" cy="5647392"/>
            <a:chOff x="6066655" y="1954552"/>
            <a:chExt cx="5109532" cy="5263787"/>
          </a:xfrm>
        </p:grpSpPr>
        <p:grpSp>
          <p:nvGrpSpPr>
            <p:cNvPr id="10" name="Group 9">
              <a:extLst>
                <a:ext uri="{FF2B5EF4-FFF2-40B4-BE49-F238E27FC236}">
                  <a16:creationId xmlns:a16="http://schemas.microsoft.com/office/drawing/2014/main" id="{6D36C98B-D47E-4006-9CB8-F068933CB578}"/>
                </a:ext>
              </a:extLst>
            </p:cNvPr>
            <p:cNvGrpSpPr/>
            <p:nvPr/>
          </p:nvGrpSpPr>
          <p:grpSpPr>
            <a:xfrm>
              <a:off x="6066655" y="1954552"/>
              <a:ext cx="5109532" cy="5263787"/>
              <a:chOff x="6066655" y="1954552"/>
              <a:chExt cx="5109532" cy="5263787"/>
            </a:xfrm>
          </p:grpSpPr>
          <p:pic>
            <p:nvPicPr>
              <p:cNvPr id="5" name="Picture 4">
                <a:extLst>
                  <a:ext uri="{FF2B5EF4-FFF2-40B4-BE49-F238E27FC236}">
                    <a16:creationId xmlns:a16="http://schemas.microsoft.com/office/drawing/2014/main" id="{755DE18C-20AF-4B4A-956B-624DD84A52E5}"/>
                  </a:ext>
                </a:extLst>
              </p:cNvPr>
              <p:cNvPicPr>
                <a:picLocks noChangeAspect="1"/>
              </p:cNvPicPr>
              <p:nvPr/>
            </p:nvPicPr>
            <p:blipFill>
              <a:blip r:embed="rId2"/>
              <a:stretch>
                <a:fillRect/>
              </a:stretch>
            </p:blipFill>
            <p:spPr>
              <a:xfrm>
                <a:off x="6066655" y="1954552"/>
                <a:ext cx="5109532" cy="2948896"/>
              </a:xfrm>
              <a:prstGeom prst="rect">
                <a:avLst/>
              </a:prstGeom>
            </p:spPr>
          </p:pic>
          <p:pic>
            <p:nvPicPr>
              <p:cNvPr id="9" name="Picture 8">
                <a:extLst>
                  <a:ext uri="{FF2B5EF4-FFF2-40B4-BE49-F238E27FC236}">
                    <a16:creationId xmlns:a16="http://schemas.microsoft.com/office/drawing/2014/main" id="{CB063DBB-0398-4E72-BEA9-9F0655AEE9EE}"/>
                  </a:ext>
                </a:extLst>
              </p:cNvPr>
              <p:cNvPicPr>
                <a:picLocks noChangeAspect="1"/>
              </p:cNvPicPr>
              <p:nvPr/>
            </p:nvPicPr>
            <p:blipFill>
              <a:blip r:embed="rId3"/>
              <a:stretch>
                <a:fillRect/>
              </a:stretch>
            </p:blipFill>
            <p:spPr>
              <a:xfrm>
                <a:off x="6066655" y="4812625"/>
                <a:ext cx="3907925" cy="2405714"/>
              </a:xfrm>
              <a:prstGeom prst="rect">
                <a:avLst/>
              </a:prstGeom>
            </p:spPr>
          </p:pic>
        </p:grpSp>
        <p:pic>
          <p:nvPicPr>
            <p:cNvPr id="12" name="Picture 11">
              <a:extLst>
                <a:ext uri="{FF2B5EF4-FFF2-40B4-BE49-F238E27FC236}">
                  <a16:creationId xmlns:a16="http://schemas.microsoft.com/office/drawing/2014/main" id="{827E68EB-F889-45DE-9002-26C7190AED43}"/>
                </a:ext>
              </a:extLst>
            </p:cNvPr>
            <p:cNvPicPr>
              <a:picLocks noChangeAspect="1"/>
            </p:cNvPicPr>
            <p:nvPr/>
          </p:nvPicPr>
          <p:blipFill>
            <a:blip r:embed="rId4"/>
            <a:stretch>
              <a:fillRect/>
            </a:stretch>
          </p:blipFill>
          <p:spPr>
            <a:xfrm>
              <a:off x="9974580" y="4903449"/>
              <a:ext cx="1201607" cy="2314890"/>
            </a:xfrm>
            <a:prstGeom prst="rect">
              <a:avLst/>
            </a:prstGeom>
          </p:spPr>
        </p:pic>
      </p:grpSp>
      <p:sp>
        <p:nvSpPr>
          <p:cNvPr id="14" name="Rectangle 13">
            <a:extLst>
              <a:ext uri="{FF2B5EF4-FFF2-40B4-BE49-F238E27FC236}">
                <a16:creationId xmlns:a16="http://schemas.microsoft.com/office/drawing/2014/main" id="{97BCE7A9-5D66-4018-863A-3DA94C656090}"/>
              </a:ext>
            </a:extLst>
          </p:cNvPr>
          <p:cNvSpPr/>
          <p:nvPr/>
        </p:nvSpPr>
        <p:spPr>
          <a:xfrm>
            <a:off x="4632957" y="4122948"/>
            <a:ext cx="4381014" cy="685271"/>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C6347632-F6A8-47D7-B1DA-D42275BE70E1}"/>
              </a:ext>
            </a:extLst>
          </p:cNvPr>
          <p:cNvSpPr/>
          <p:nvPr/>
        </p:nvSpPr>
        <p:spPr>
          <a:xfrm>
            <a:off x="9013970" y="4122021"/>
            <a:ext cx="2995150" cy="685271"/>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Spacing and readability have been improved. Recipe name and source of recipe are now clearly included at the top of the output</a:t>
            </a:r>
          </a:p>
        </p:txBody>
      </p:sp>
      <p:sp>
        <p:nvSpPr>
          <p:cNvPr id="16" name="Rectangle 15">
            <a:extLst>
              <a:ext uri="{FF2B5EF4-FFF2-40B4-BE49-F238E27FC236}">
                <a16:creationId xmlns:a16="http://schemas.microsoft.com/office/drawing/2014/main" id="{BD953547-CF5C-4766-A300-AE7E6F4B0706}"/>
              </a:ext>
            </a:extLst>
          </p:cNvPr>
          <p:cNvSpPr/>
          <p:nvPr/>
        </p:nvSpPr>
        <p:spPr>
          <a:xfrm>
            <a:off x="4632956" y="4830890"/>
            <a:ext cx="4381014" cy="1477328"/>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A4A6D085-127A-4672-968C-AF547B50F979}"/>
              </a:ext>
            </a:extLst>
          </p:cNvPr>
          <p:cNvSpPr/>
          <p:nvPr/>
        </p:nvSpPr>
        <p:spPr>
          <a:xfrm>
            <a:off x="9013969" y="4829963"/>
            <a:ext cx="2995150" cy="1477328"/>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Numbers need to be rounded – to numbers which are relevant to the user – no decimal places are required</a:t>
            </a:r>
          </a:p>
        </p:txBody>
      </p:sp>
    </p:spTree>
    <p:extLst>
      <p:ext uri="{BB962C8B-B14F-4D97-AF65-F5344CB8AC3E}">
        <p14:creationId xmlns:p14="http://schemas.microsoft.com/office/powerpoint/2010/main" val="712181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5063B0-9ABE-4F95-A5CB-351CFCD820E7}"/>
              </a:ext>
            </a:extLst>
          </p:cNvPr>
          <p:cNvPicPr>
            <a:picLocks noChangeAspect="1"/>
          </p:cNvPicPr>
          <p:nvPr/>
        </p:nvPicPr>
        <p:blipFill>
          <a:blip r:embed="rId2"/>
          <a:stretch>
            <a:fillRect/>
          </a:stretch>
        </p:blipFill>
        <p:spPr>
          <a:xfrm>
            <a:off x="4632956" y="959149"/>
            <a:ext cx="5822266" cy="5776932"/>
          </a:xfrm>
          <a:prstGeom prst="rect">
            <a:avLst/>
          </a:prstGeom>
        </p:spPr>
      </p:pic>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664068" y="276708"/>
            <a:ext cx="10515600" cy="682440"/>
          </a:xfrm>
        </p:spPr>
        <p:txBody>
          <a:bodyPr>
            <a:normAutofit fontScale="90000"/>
          </a:bodyPr>
          <a:lstStyle/>
          <a:p>
            <a:r>
              <a:rPr lang="en-NZ" b="1" dirty="0"/>
              <a:t>Assembled Outcome v7: Test – using v6 test plan</a:t>
            </a:r>
          </a:p>
        </p:txBody>
      </p:sp>
      <p:sp>
        <p:nvSpPr>
          <p:cNvPr id="14" name="Rectangle 13">
            <a:extLst>
              <a:ext uri="{FF2B5EF4-FFF2-40B4-BE49-F238E27FC236}">
                <a16:creationId xmlns:a16="http://schemas.microsoft.com/office/drawing/2014/main" id="{97BCE7A9-5D66-4018-863A-3DA94C656090}"/>
              </a:ext>
            </a:extLst>
          </p:cNvPr>
          <p:cNvSpPr/>
          <p:nvPr/>
        </p:nvSpPr>
        <p:spPr>
          <a:xfrm>
            <a:off x="4632956" y="1186708"/>
            <a:ext cx="6014724" cy="105865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C6347632-F6A8-47D7-B1DA-D42275BE70E1}"/>
              </a:ext>
            </a:extLst>
          </p:cNvPr>
          <p:cNvSpPr/>
          <p:nvPr/>
        </p:nvSpPr>
        <p:spPr>
          <a:xfrm>
            <a:off x="10436370" y="1185781"/>
            <a:ext cx="1633710" cy="1058652"/>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Input area neatly laid out.</a:t>
            </a:r>
          </a:p>
          <a:p>
            <a:pPr algn="ctr"/>
            <a:r>
              <a:rPr lang="en-NZ" sz="1200" dirty="0">
                <a:solidFill>
                  <a:sysClr val="windowText" lastClr="000000"/>
                </a:solidFill>
              </a:rPr>
              <a:t>Ingredient input statement kept to one line.</a:t>
            </a:r>
          </a:p>
        </p:txBody>
      </p:sp>
      <p:sp>
        <p:nvSpPr>
          <p:cNvPr id="16" name="Rectangle 15">
            <a:extLst>
              <a:ext uri="{FF2B5EF4-FFF2-40B4-BE49-F238E27FC236}">
                <a16:creationId xmlns:a16="http://schemas.microsoft.com/office/drawing/2014/main" id="{BD953547-CF5C-4766-A300-AE7E6F4B0706}"/>
              </a:ext>
            </a:extLst>
          </p:cNvPr>
          <p:cNvSpPr/>
          <p:nvPr/>
        </p:nvSpPr>
        <p:spPr>
          <a:xfrm>
            <a:off x="4632956" y="5110480"/>
            <a:ext cx="4381014" cy="1625600"/>
          </a:xfrm>
          <a:prstGeom prst="rect">
            <a:avLst/>
          </a:prstGeom>
          <a:no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A4A6D085-127A-4672-968C-AF547B50F979}"/>
              </a:ext>
            </a:extLst>
          </p:cNvPr>
          <p:cNvSpPr/>
          <p:nvPr/>
        </p:nvSpPr>
        <p:spPr>
          <a:xfrm>
            <a:off x="9013969" y="5109553"/>
            <a:ext cx="1633711" cy="1625600"/>
          </a:xfrm>
          <a:prstGeom prst="rect">
            <a:avLst/>
          </a:prstGeom>
          <a:solidFill>
            <a:srgbClr val="9BD3EF"/>
          </a:solidFill>
          <a:ln w="38100">
            <a:solidFill>
              <a:srgbClr val="9B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Numeric output has been rounded to eliminate impractical fractional amounts</a:t>
            </a:r>
          </a:p>
        </p:txBody>
      </p:sp>
      <p:sp>
        <p:nvSpPr>
          <p:cNvPr id="18" name="TextBox 17">
            <a:extLst>
              <a:ext uri="{FF2B5EF4-FFF2-40B4-BE49-F238E27FC236}">
                <a16:creationId xmlns:a16="http://schemas.microsoft.com/office/drawing/2014/main" id="{5F8560EA-33C5-48A9-BC5A-798C23C563BD}"/>
              </a:ext>
            </a:extLst>
          </p:cNvPr>
          <p:cNvSpPr txBox="1"/>
          <p:nvPr/>
        </p:nvSpPr>
        <p:spPr>
          <a:xfrm>
            <a:off x="664068" y="1200262"/>
            <a:ext cx="4208740" cy="646331"/>
          </a:xfrm>
          <a:prstGeom prst="rect">
            <a:avLst/>
          </a:prstGeom>
          <a:noFill/>
        </p:spPr>
        <p:txBody>
          <a:bodyPr wrap="square" rtlCol="0">
            <a:spAutoFit/>
          </a:bodyPr>
          <a:lstStyle/>
          <a:p>
            <a:r>
              <a:rPr lang="en-NZ" dirty="0">
                <a:latin typeface="Bahnschrift Light" panose="020B0502040204020203" pitchFamily="34" charset="0"/>
              </a:rPr>
              <a:t>Tidied up the output to make it easier for the user</a:t>
            </a:r>
          </a:p>
        </p:txBody>
      </p:sp>
      <p:sp>
        <p:nvSpPr>
          <p:cNvPr id="21" name="Rectangle 20">
            <a:extLst>
              <a:ext uri="{FF2B5EF4-FFF2-40B4-BE49-F238E27FC236}">
                <a16:creationId xmlns:a16="http://schemas.microsoft.com/office/drawing/2014/main" id="{5ED0A546-CA43-4C7F-9284-B18F6703E76B}"/>
              </a:ext>
            </a:extLst>
          </p:cNvPr>
          <p:cNvSpPr/>
          <p:nvPr/>
        </p:nvSpPr>
        <p:spPr>
          <a:xfrm>
            <a:off x="4632957" y="2355108"/>
            <a:ext cx="4381014" cy="1871452"/>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73752D6F-D339-4F81-87E9-3B3B9A7CE778}"/>
              </a:ext>
            </a:extLst>
          </p:cNvPr>
          <p:cNvSpPr/>
          <p:nvPr/>
        </p:nvSpPr>
        <p:spPr>
          <a:xfrm>
            <a:off x="9013970" y="2354181"/>
            <a:ext cx="1633710" cy="1871452"/>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Line numbering has been used to make it easier for the user to enter each ingredient</a:t>
            </a:r>
          </a:p>
        </p:txBody>
      </p:sp>
      <p:sp>
        <p:nvSpPr>
          <p:cNvPr id="24" name="Rectangle 23">
            <a:extLst>
              <a:ext uri="{FF2B5EF4-FFF2-40B4-BE49-F238E27FC236}">
                <a16:creationId xmlns:a16="http://schemas.microsoft.com/office/drawing/2014/main" id="{BD3CAFCD-03E2-44C9-BA5C-D8CCA3B473CA}"/>
              </a:ext>
            </a:extLst>
          </p:cNvPr>
          <p:cNvSpPr/>
          <p:nvPr/>
        </p:nvSpPr>
        <p:spPr>
          <a:xfrm>
            <a:off x="9013970" y="4325221"/>
            <a:ext cx="2283950" cy="685271"/>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ysClr val="windowText" lastClr="000000"/>
                </a:solidFill>
              </a:rPr>
              <a:t>Added spacing to break up the sections and aid readability</a:t>
            </a:r>
          </a:p>
        </p:txBody>
      </p:sp>
    </p:spTree>
    <p:extLst>
      <p:ext uri="{BB962C8B-B14F-4D97-AF65-F5344CB8AC3E}">
        <p14:creationId xmlns:p14="http://schemas.microsoft.com/office/powerpoint/2010/main" val="2106603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171A-A641-4513-B116-739642385FE1}"/>
              </a:ext>
            </a:extLst>
          </p:cNvPr>
          <p:cNvSpPr>
            <a:spLocks noGrp="1"/>
          </p:cNvSpPr>
          <p:nvPr>
            <p:ph type="title"/>
          </p:nvPr>
        </p:nvSpPr>
        <p:spPr/>
        <p:txBody>
          <a:bodyPr/>
          <a:lstStyle/>
          <a:p>
            <a:r>
              <a:rPr lang="en-NZ" b="1" dirty="0"/>
              <a:t>Usability Testing</a:t>
            </a:r>
          </a:p>
        </p:txBody>
      </p:sp>
      <p:sp>
        <p:nvSpPr>
          <p:cNvPr id="3" name="Rectangle 2">
            <a:extLst>
              <a:ext uri="{FF2B5EF4-FFF2-40B4-BE49-F238E27FC236}">
                <a16:creationId xmlns:a16="http://schemas.microsoft.com/office/drawing/2014/main" id="{DFE20FB7-79E2-4CDA-9D18-45BA2EE30A24}"/>
              </a:ext>
            </a:extLst>
          </p:cNvPr>
          <p:cNvSpPr/>
          <p:nvPr/>
        </p:nvSpPr>
        <p:spPr>
          <a:xfrm>
            <a:off x="838199" y="1556108"/>
            <a:ext cx="9682213"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Ask a volunteer to use your program and observe them doing so.  Write a list of improvements which need to be made based on your usability testing.  Then make the required changes.</a:t>
            </a:r>
            <a:endParaRPr lang="en-NZ" dirty="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0D7D6918-2DC0-4995-8412-7FFA22964EEF}"/>
              </a:ext>
            </a:extLst>
          </p:cNvPr>
          <p:cNvSpPr txBox="1"/>
          <p:nvPr/>
        </p:nvSpPr>
        <p:spPr>
          <a:xfrm>
            <a:off x="1254893" y="2881671"/>
            <a:ext cx="9682213" cy="3416320"/>
          </a:xfrm>
          <a:prstGeom prst="rect">
            <a:avLst/>
          </a:prstGeom>
          <a:noFill/>
        </p:spPr>
        <p:txBody>
          <a:bodyPr wrap="square" rtlCol="0">
            <a:spAutoFit/>
          </a:bodyPr>
          <a:lstStyle/>
          <a:p>
            <a:r>
              <a:rPr lang="en-NZ" dirty="0">
                <a:latin typeface="Bahnschrift Light" panose="020B0502040204020203" pitchFamily="34" charset="0"/>
              </a:rPr>
              <a:t>Mr Baker’s mum:</a:t>
            </a:r>
          </a:p>
          <a:p>
            <a:pPr marL="285750" indent="-285750">
              <a:buFontTx/>
              <a:buChar char="-"/>
            </a:pPr>
            <a:r>
              <a:rPr lang="en-NZ" dirty="0">
                <a:latin typeface="Bahnschrift Light" panose="020B0502040204020203" pitchFamily="34" charset="0"/>
              </a:rPr>
              <a:t>Entered an Afghan recipe (see next page) and discovered a couple problems that I need to fix:</a:t>
            </a:r>
          </a:p>
          <a:p>
            <a:endParaRPr lang="en-NZ" dirty="0">
              <a:latin typeface="Bahnschrift Light" panose="020B0502040204020203" pitchFamily="34" charset="0"/>
            </a:endParaRPr>
          </a:p>
          <a:p>
            <a:r>
              <a:rPr lang="en-NZ" dirty="0">
                <a:latin typeface="Bahnschrift Light" panose="020B0502040204020203" pitchFamily="34" charset="0"/>
              </a:rPr>
              <a:t>Problems:</a:t>
            </a:r>
          </a:p>
          <a:p>
            <a:pPr marL="285750" indent="-285750">
              <a:buFont typeface="Arial" panose="020B0604020202020204" pitchFamily="34" charset="0"/>
              <a:buChar char="•"/>
            </a:pPr>
            <a:r>
              <a:rPr lang="en-NZ" dirty="0">
                <a:latin typeface="Bahnschrift Light" panose="020B0502040204020203" pitchFamily="34" charset="0"/>
              </a:rPr>
              <a:t>Put an introduction at the start which explains how to use the program</a:t>
            </a:r>
          </a:p>
          <a:p>
            <a:pPr marL="285750" indent="-285750">
              <a:buFont typeface="Arial" panose="020B0604020202020204" pitchFamily="34" charset="0"/>
              <a:buChar char="•"/>
            </a:pPr>
            <a:r>
              <a:rPr lang="en-NZ" dirty="0">
                <a:latin typeface="Bahnschrift Light" panose="020B0502040204020203" pitchFamily="34" charset="0"/>
              </a:rPr>
              <a:t>Make it clear that fractions can be used (e.g. write ‘half’ as ‘1/2’)</a:t>
            </a:r>
          </a:p>
          <a:p>
            <a:pPr marL="285750" indent="-285750">
              <a:buFont typeface="Arial" panose="020B0604020202020204" pitchFamily="34" charset="0"/>
              <a:buChar char="•"/>
            </a:pPr>
            <a:r>
              <a:rPr lang="en-NZ" dirty="0">
                <a:latin typeface="Bahnschrift Light" panose="020B0502040204020203" pitchFamily="34" charset="0"/>
              </a:rPr>
              <a:t>Suggest serving size of ‘1’ if user doesn’t know what the serving size is</a:t>
            </a:r>
          </a:p>
          <a:p>
            <a:pPr marL="285750" indent="-285750">
              <a:buFont typeface="Arial" panose="020B0604020202020204" pitchFamily="34" charset="0"/>
              <a:buChar char="•"/>
            </a:pPr>
            <a:r>
              <a:rPr lang="en-NZ" dirty="0">
                <a:latin typeface="Bahnschrift Light" panose="020B0502040204020203" pitchFamily="34" charset="0"/>
              </a:rPr>
              <a:t>Edit the number checking function so that it accepts fractions – for serving sizes</a:t>
            </a:r>
          </a:p>
          <a:p>
            <a:pPr marL="285750" indent="-285750">
              <a:buFont typeface="Arial" panose="020B0604020202020204" pitchFamily="34" charset="0"/>
              <a:buChar char="•"/>
            </a:pPr>
            <a:r>
              <a:rPr lang="en-NZ" dirty="0">
                <a:latin typeface="Bahnschrift Light" panose="020B0502040204020203" pitchFamily="34" charset="0"/>
              </a:rPr>
              <a:t>Add lb. and oz. (i.e. full stop after abbreviations for pounds and ounces from older recipes)</a:t>
            </a:r>
          </a:p>
          <a:p>
            <a:endParaRPr lang="en-NZ" dirty="0">
              <a:latin typeface="Bahnschrift Light" panose="020B0502040204020203" pitchFamily="34" charset="0"/>
            </a:endParaRPr>
          </a:p>
        </p:txBody>
      </p:sp>
    </p:spTree>
    <p:extLst>
      <p:ext uri="{BB962C8B-B14F-4D97-AF65-F5344CB8AC3E}">
        <p14:creationId xmlns:p14="http://schemas.microsoft.com/office/powerpoint/2010/main" val="4083204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171A-A641-4513-B116-739642385FE1}"/>
              </a:ext>
            </a:extLst>
          </p:cNvPr>
          <p:cNvSpPr>
            <a:spLocks noGrp="1"/>
          </p:cNvSpPr>
          <p:nvPr>
            <p:ph type="title"/>
          </p:nvPr>
        </p:nvSpPr>
        <p:spPr>
          <a:xfrm>
            <a:off x="838200" y="365126"/>
            <a:ext cx="10515600" cy="706438"/>
          </a:xfrm>
        </p:spPr>
        <p:txBody>
          <a:bodyPr/>
          <a:lstStyle/>
          <a:p>
            <a:r>
              <a:rPr lang="en-NZ" b="1" dirty="0"/>
              <a:t>Usability Testing</a:t>
            </a:r>
          </a:p>
        </p:txBody>
      </p:sp>
      <p:pic>
        <p:nvPicPr>
          <p:cNvPr id="6" name="Picture 5">
            <a:extLst>
              <a:ext uri="{FF2B5EF4-FFF2-40B4-BE49-F238E27FC236}">
                <a16:creationId xmlns:a16="http://schemas.microsoft.com/office/drawing/2014/main" id="{1B4E8272-54D8-4F6C-A326-A741125CDC8C}"/>
              </a:ext>
            </a:extLst>
          </p:cNvPr>
          <p:cNvPicPr>
            <a:picLocks noChangeAspect="1"/>
          </p:cNvPicPr>
          <p:nvPr/>
        </p:nvPicPr>
        <p:blipFill>
          <a:blip r:embed="rId2"/>
          <a:stretch>
            <a:fillRect/>
          </a:stretch>
        </p:blipFill>
        <p:spPr>
          <a:xfrm>
            <a:off x="1638300" y="1325562"/>
            <a:ext cx="2956583" cy="5167312"/>
          </a:xfrm>
          <a:prstGeom prst="rect">
            <a:avLst/>
          </a:prstGeom>
          <a:ln w="38100">
            <a:solidFill>
              <a:srgbClr val="EDD593"/>
            </a:solidFill>
          </a:ln>
        </p:spPr>
      </p:pic>
      <p:pic>
        <p:nvPicPr>
          <p:cNvPr id="8" name="Picture 7">
            <a:extLst>
              <a:ext uri="{FF2B5EF4-FFF2-40B4-BE49-F238E27FC236}">
                <a16:creationId xmlns:a16="http://schemas.microsoft.com/office/drawing/2014/main" id="{05EBC5A5-D421-4C21-8AD2-D019611B1545}"/>
              </a:ext>
            </a:extLst>
          </p:cNvPr>
          <p:cNvPicPr>
            <a:picLocks noChangeAspect="1"/>
          </p:cNvPicPr>
          <p:nvPr/>
        </p:nvPicPr>
        <p:blipFill>
          <a:blip r:embed="rId3"/>
          <a:stretch>
            <a:fillRect/>
          </a:stretch>
        </p:blipFill>
        <p:spPr>
          <a:xfrm>
            <a:off x="5829766" y="471489"/>
            <a:ext cx="5992227" cy="6021386"/>
          </a:xfrm>
          <a:prstGeom prst="rect">
            <a:avLst/>
          </a:prstGeom>
          <a:ln w="38100">
            <a:solidFill>
              <a:srgbClr val="94EC94"/>
            </a:solidFill>
          </a:ln>
        </p:spPr>
      </p:pic>
      <p:sp>
        <p:nvSpPr>
          <p:cNvPr id="10" name="Rectangle 9">
            <a:extLst>
              <a:ext uri="{FF2B5EF4-FFF2-40B4-BE49-F238E27FC236}">
                <a16:creationId xmlns:a16="http://schemas.microsoft.com/office/drawing/2014/main" id="{EC15C719-3B6C-4361-8C99-D2518A5669DA}"/>
              </a:ext>
            </a:extLst>
          </p:cNvPr>
          <p:cNvSpPr/>
          <p:nvPr/>
        </p:nvSpPr>
        <p:spPr>
          <a:xfrm>
            <a:off x="5829766" y="683892"/>
            <a:ext cx="2471272" cy="20193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Rectangle 10">
            <a:extLst>
              <a:ext uri="{FF2B5EF4-FFF2-40B4-BE49-F238E27FC236}">
                <a16:creationId xmlns:a16="http://schemas.microsoft.com/office/drawing/2014/main" id="{8E62475F-B6E5-4950-9E93-0AE32757B4CA}"/>
              </a:ext>
            </a:extLst>
          </p:cNvPr>
          <p:cNvSpPr/>
          <p:nvPr/>
        </p:nvSpPr>
        <p:spPr>
          <a:xfrm>
            <a:off x="8825879" y="2682387"/>
            <a:ext cx="2333951" cy="753898"/>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No introduction at the start telling the user what to do</a:t>
            </a:r>
          </a:p>
        </p:txBody>
      </p:sp>
      <p:cxnSp>
        <p:nvCxnSpPr>
          <p:cNvPr id="12" name="Straight Arrow Connector 11">
            <a:extLst>
              <a:ext uri="{FF2B5EF4-FFF2-40B4-BE49-F238E27FC236}">
                <a16:creationId xmlns:a16="http://schemas.microsoft.com/office/drawing/2014/main" id="{688E4D55-603D-4837-AFAF-3F8CC0CE3655}"/>
              </a:ext>
            </a:extLst>
          </p:cNvPr>
          <p:cNvCxnSpPr>
            <a:cxnSpLocks/>
            <a:stCxn id="10" idx="3"/>
            <a:endCxn id="11" idx="0"/>
          </p:cNvCxnSpPr>
          <p:nvPr/>
        </p:nvCxnSpPr>
        <p:spPr>
          <a:xfrm>
            <a:off x="8301038" y="784859"/>
            <a:ext cx="1691817" cy="1897528"/>
          </a:xfrm>
          <a:prstGeom prst="straightConnector1">
            <a:avLst/>
          </a:prstGeom>
          <a:ln w="38100">
            <a:solidFill>
              <a:srgbClr val="94EC9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6F67C5-0B65-48E8-BFF0-1FA0C397C42D}"/>
              </a:ext>
            </a:extLst>
          </p:cNvPr>
          <p:cNvSpPr/>
          <p:nvPr/>
        </p:nvSpPr>
        <p:spPr>
          <a:xfrm>
            <a:off x="5829767" y="1296885"/>
            <a:ext cx="3592026" cy="631603"/>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19">
            <a:extLst>
              <a:ext uri="{FF2B5EF4-FFF2-40B4-BE49-F238E27FC236}">
                <a16:creationId xmlns:a16="http://schemas.microsoft.com/office/drawing/2014/main" id="{06CF55B4-F107-4252-B186-DFE75D771E20}"/>
              </a:ext>
            </a:extLst>
          </p:cNvPr>
          <p:cNvSpPr/>
          <p:nvPr/>
        </p:nvSpPr>
        <p:spPr>
          <a:xfrm>
            <a:off x="9235636" y="1296885"/>
            <a:ext cx="2333951" cy="631603"/>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Won’t accept fractional amounts to be entered</a:t>
            </a:r>
          </a:p>
        </p:txBody>
      </p:sp>
    </p:spTree>
    <p:extLst>
      <p:ext uri="{BB962C8B-B14F-4D97-AF65-F5344CB8AC3E}">
        <p14:creationId xmlns:p14="http://schemas.microsoft.com/office/powerpoint/2010/main" val="3232786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3:</a:t>
            </a:r>
          </a:p>
        </p:txBody>
      </p:sp>
      <p:sp>
        <p:nvSpPr>
          <p:cNvPr id="6" name="TextBox 5">
            <a:extLst>
              <a:ext uri="{FF2B5EF4-FFF2-40B4-BE49-F238E27FC236}">
                <a16:creationId xmlns:a16="http://schemas.microsoft.com/office/drawing/2014/main" id="{5388722E-3090-45B2-B2DB-E893F8DC78D2}"/>
              </a:ext>
            </a:extLst>
          </p:cNvPr>
          <p:cNvSpPr txBox="1"/>
          <p:nvPr/>
        </p:nvSpPr>
        <p:spPr>
          <a:xfrm>
            <a:off x="7781731" y="1469470"/>
            <a:ext cx="3789295" cy="1754326"/>
          </a:xfrm>
          <a:prstGeom prst="rect">
            <a:avLst/>
          </a:prstGeom>
          <a:noFill/>
        </p:spPr>
        <p:txBody>
          <a:bodyPr wrap="square" rtlCol="0">
            <a:spAutoFit/>
          </a:bodyPr>
          <a:lstStyle/>
          <a:p>
            <a:r>
              <a:rPr lang="en-NZ" dirty="0">
                <a:latin typeface="Bahnschrift Light" panose="020B0502040204020203" pitchFamily="34" charset="0"/>
              </a:rPr>
              <a:t>I created a new ‘Gist” in </a:t>
            </a:r>
            <a:r>
              <a:rPr lang="en-NZ" dirty="0" err="1">
                <a:latin typeface="Bahnschrift Light" panose="020B0502040204020203" pitchFamily="34" charset="0"/>
              </a:rPr>
              <a:t>Pycharm</a:t>
            </a:r>
            <a:r>
              <a:rPr lang="en-NZ" dirty="0">
                <a:latin typeface="Bahnschrift Light" panose="020B0502040204020203" pitchFamily="34" charset="0"/>
              </a:rPr>
              <a:t> for every component or sub-component. I was careful about the naming of my files – so they would be sequential. Each Gist includes a description of the code.</a:t>
            </a:r>
          </a:p>
        </p:txBody>
      </p:sp>
      <p:pic>
        <p:nvPicPr>
          <p:cNvPr id="8" name="Picture 7">
            <a:extLst>
              <a:ext uri="{FF2B5EF4-FFF2-40B4-BE49-F238E27FC236}">
                <a16:creationId xmlns:a16="http://schemas.microsoft.com/office/drawing/2014/main" id="{970F53F7-E55E-49CE-92E2-C6FF6CA0BCEF}"/>
              </a:ext>
            </a:extLst>
          </p:cNvPr>
          <p:cNvPicPr>
            <a:picLocks noChangeAspect="1"/>
          </p:cNvPicPr>
          <p:nvPr/>
        </p:nvPicPr>
        <p:blipFill>
          <a:blip r:embed="rId2"/>
          <a:stretch>
            <a:fillRect/>
          </a:stretch>
        </p:blipFill>
        <p:spPr>
          <a:xfrm>
            <a:off x="620975" y="1883028"/>
            <a:ext cx="4696092" cy="4465675"/>
          </a:xfrm>
          <a:prstGeom prst="rect">
            <a:avLst/>
          </a:prstGeom>
        </p:spPr>
      </p:pic>
      <p:pic>
        <p:nvPicPr>
          <p:cNvPr id="10" name="Picture 9">
            <a:extLst>
              <a:ext uri="{FF2B5EF4-FFF2-40B4-BE49-F238E27FC236}">
                <a16:creationId xmlns:a16="http://schemas.microsoft.com/office/drawing/2014/main" id="{C58C97D3-066F-4AD5-BB52-18ABD26C62C0}"/>
              </a:ext>
            </a:extLst>
          </p:cNvPr>
          <p:cNvPicPr>
            <a:picLocks noChangeAspect="1"/>
          </p:cNvPicPr>
          <p:nvPr/>
        </p:nvPicPr>
        <p:blipFill>
          <a:blip r:embed="rId3"/>
          <a:stretch>
            <a:fillRect/>
          </a:stretch>
        </p:blipFill>
        <p:spPr>
          <a:xfrm>
            <a:off x="5645866" y="3634206"/>
            <a:ext cx="4177400" cy="2714498"/>
          </a:xfrm>
          <a:prstGeom prst="rect">
            <a:avLst/>
          </a:prstGeom>
        </p:spPr>
      </p:pic>
    </p:spTree>
    <p:extLst>
      <p:ext uri="{BB962C8B-B14F-4D97-AF65-F5344CB8AC3E}">
        <p14:creationId xmlns:p14="http://schemas.microsoft.com/office/powerpoint/2010/main" val="1638177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066F-120D-4CF3-8985-4C98C0AA647F}"/>
              </a:ext>
            </a:extLst>
          </p:cNvPr>
          <p:cNvSpPr>
            <a:spLocks noGrp="1"/>
          </p:cNvSpPr>
          <p:nvPr>
            <p:ph type="title"/>
          </p:nvPr>
        </p:nvSpPr>
        <p:spPr/>
        <p:txBody>
          <a:bodyPr/>
          <a:lstStyle/>
          <a:p>
            <a:r>
              <a:rPr lang="en-NZ" b="1" dirty="0"/>
              <a:t>Post Usability Testing</a:t>
            </a:r>
          </a:p>
        </p:txBody>
      </p:sp>
      <p:sp>
        <p:nvSpPr>
          <p:cNvPr id="3" name="Rectangle 2">
            <a:extLst>
              <a:ext uri="{FF2B5EF4-FFF2-40B4-BE49-F238E27FC236}">
                <a16:creationId xmlns:a16="http://schemas.microsoft.com/office/drawing/2014/main" id="{587AE7D3-5F44-4638-A690-53362BD9429B}"/>
              </a:ext>
            </a:extLst>
          </p:cNvPr>
          <p:cNvSpPr/>
          <p:nvPr/>
        </p:nvSpPr>
        <p:spPr>
          <a:xfrm>
            <a:off x="838200" y="1470395"/>
            <a:ext cx="8122920"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that, having made the required changes from your usability testing, your program works correctly</a:t>
            </a:r>
            <a:endParaRPr lang="en-NZ" dirty="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69CE7A73-AA76-416E-82CE-95B26405E9EF}"/>
              </a:ext>
            </a:extLst>
          </p:cNvPr>
          <p:cNvSpPr txBox="1"/>
          <p:nvPr/>
        </p:nvSpPr>
        <p:spPr>
          <a:xfrm>
            <a:off x="1254893" y="2795958"/>
            <a:ext cx="9682213" cy="3139321"/>
          </a:xfrm>
          <a:prstGeom prst="rect">
            <a:avLst/>
          </a:prstGeom>
          <a:noFill/>
        </p:spPr>
        <p:txBody>
          <a:bodyPr wrap="square" rtlCol="0">
            <a:spAutoFit/>
          </a:bodyPr>
          <a:lstStyle/>
          <a:p>
            <a:r>
              <a:rPr lang="en-NZ" dirty="0">
                <a:latin typeface="Bahnschrift Light" panose="020B0502040204020203" pitchFamily="34" charset="0"/>
              </a:rPr>
              <a:t>As a result of my usability testing, I made the changes below:</a:t>
            </a:r>
          </a:p>
          <a:p>
            <a:pPr marL="342900" indent="-342900">
              <a:buAutoNum type="arabicPeriod"/>
            </a:pPr>
            <a:r>
              <a:rPr lang="en-NZ" dirty="0">
                <a:latin typeface="Bahnschrift Light" panose="020B0502040204020203" pitchFamily="34" charset="0"/>
              </a:rPr>
              <a:t>Added optional instructions for the user if they say this is their first time using the program. The instructions explain that they can use fractions and tells them what to write for a serving size if they are unsure.</a:t>
            </a:r>
          </a:p>
          <a:p>
            <a:pPr marL="342900" indent="-342900">
              <a:buAutoNum type="arabicPeriod"/>
            </a:pPr>
            <a:r>
              <a:rPr lang="en-NZ" dirty="0">
                <a:latin typeface="Bahnschrift Light" panose="020B0502040204020203" pitchFamily="34" charset="0"/>
              </a:rPr>
              <a:t>Fixed the number checker so that if the user enter a fraction for the serving size the program still works correctly.</a:t>
            </a:r>
          </a:p>
          <a:p>
            <a:pPr marL="342900" indent="-342900">
              <a:buAutoNum type="arabicPeriod"/>
            </a:pPr>
            <a:r>
              <a:rPr lang="en-NZ" dirty="0">
                <a:latin typeface="Bahnschrift Light" panose="020B0502040204020203" pitchFamily="34" charset="0"/>
              </a:rPr>
              <a:t>Updated the abbreviations list to include lbs. and oz. (full stops at the end of the abbreviations – found in some older recipe books)</a:t>
            </a:r>
          </a:p>
          <a:p>
            <a:pPr marL="342900" indent="-342900">
              <a:buAutoNum type="arabicPeriod"/>
            </a:pPr>
            <a:r>
              <a:rPr lang="en-NZ" dirty="0">
                <a:latin typeface="Bahnschrift Light" panose="020B0502040204020203" pitchFamily="34" charset="0"/>
              </a:rPr>
              <a:t>Ensured the program won’t crash if user make a mistake when entering fractions in the recipe line e.g. 1/ instead of 1/4. If this happens the program will continue but the user will be warned that some of the recipe lines could not be processed.</a:t>
            </a:r>
          </a:p>
        </p:txBody>
      </p:sp>
    </p:spTree>
    <p:extLst>
      <p:ext uri="{BB962C8B-B14F-4D97-AF65-F5344CB8AC3E}">
        <p14:creationId xmlns:p14="http://schemas.microsoft.com/office/powerpoint/2010/main" val="520546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066F-120D-4CF3-8985-4C98C0AA647F}"/>
              </a:ext>
            </a:extLst>
          </p:cNvPr>
          <p:cNvSpPr>
            <a:spLocks noGrp="1"/>
          </p:cNvSpPr>
          <p:nvPr>
            <p:ph type="title"/>
          </p:nvPr>
        </p:nvSpPr>
        <p:spPr>
          <a:xfrm>
            <a:off x="838200" y="365125"/>
            <a:ext cx="4233863" cy="1325563"/>
          </a:xfrm>
        </p:spPr>
        <p:txBody>
          <a:bodyPr/>
          <a:lstStyle/>
          <a:p>
            <a:r>
              <a:rPr lang="en-NZ" b="1" dirty="0"/>
              <a:t>Post Usability Testing 2</a:t>
            </a:r>
          </a:p>
        </p:txBody>
      </p:sp>
      <p:sp>
        <p:nvSpPr>
          <p:cNvPr id="4" name="TextBox 3">
            <a:extLst>
              <a:ext uri="{FF2B5EF4-FFF2-40B4-BE49-F238E27FC236}">
                <a16:creationId xmlns:a16="http://schemas.microsoft.com/office/drawing/2014/main" id="{69CE7A73-AA76-416E-82CE-95B26405E9EF}"/>
              </a:ext>
            </a:extLst>
          </p:cNvPr>
          <p:cNvSpPr txBox="1"/>
          <p:nvPr/>
        </p:nvSpPr>
        <p:spPr>
          <a:xfrm>
            <a:off x="838200" y="2071688"/>
            <a:ext cx="3374256" cy="923330"/>
          </a:xfrm>
          <a:prstGeom prst="rect">
            <a:avLst/>
          </a:prstGeom>
          <a:noFill/>
        </p:spPr>
        <p:txBody>
          <a:bodyPr wrap="square" rtlCol="0">
            <a:spAutoFit/>
          </a:bodyPr>
          <a:lstStyle/>
          <a:p>
            <a:r>
              <a:rPr lang="en-NZ" dirty="0">
                <a:latin typeface="Bahnschrift Light" panose="020B0502040204020203" pitchFamily="34" charset="0"/>
              </a:rPr>
              <a:t>Program working correctly in spite of invalid numeric input on recipe line</a:t>
            </a:r>
          </a:p>
        </p:txBody>
      </p:sp>
      <p:pic>
        <p:nvPicPr>
          <p:cNvPr id="6" name="Picture 5">
            <a:extLst>
              <a:ext uri="{FF2B5EF4-FFF2-40B4-BE49-F238E27FC236}">
                <a16:creationId xmlns:a16="http://schemas.microsoft.com/office/drawing/2014/main" id="{4124DC9E-0FD2-4442-947F-1D0859724EC3}"/>
              </a:ext>
            </a:extLst>
          </p:cNvPr>
          <p:cNvPicPr>
            <a:picLocks noChangeAspect="1"/>
          </p:cNvPicPr>
          <p:nvPr/>
        </p:nvPicPr>
        <p:blipFill>
          <a:blip r:embed="rId2"/>
          <a:stretch>
            <a:fillRect/>
          </a:stretch>
        </p:blipFill>
        <p:spPr>
          <a:xfrm>
            <a:off x="6096000" y="75974"/>
            <a:ext cx="5105400" cy="6706052"/>
          </a:xfrm>
          <a:prstGeom prst="rect">
            <a:avLst/>
          </a:prstGeom>
        </p:spPr>
      </p:pic>
      <p:sp>
        <p:nvSpPr>
          <p:cNvPr id="7" name="Rectangle 6">
            <a:extLst>
              <a:ext uri="{FF2B5EF4-FFF2-40B4-BE49-F238E27FC236}">
                <a16:creationId xmlns:a16="http://schemas.microsoft.com/office/drawing/2014/main" id="{F4EC414F-9D98-46CB-BDD6-A8B206E77C16}"/>
              </a:ext>
            </a:extLst>
          </p:cNvPr>
          <p:cNvSpPr/>
          <p:nvPr/>
        </p:nvSpPr>
        <p:spPr>
          <a:xfrm>
            <a:off x="6096000" y="1603248"/>
            <a:ext cx="3592026" cy="420624"/>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Rectangle 7">
            <a:extLst>
              <a:ext uri="{FF2B5EF4-FFF2-40B4-BE49-F238E27FC236}">
                <a16:creationId xmlns:a16="http://schemas.microsoft.com/office/drawing/2014/main" id="{F5F1BDB1-D40F-4C2F-80D9-52B4EDF7B8C0}"/>
              </a:ext>
            </a:extLst>
          </p:cNvPr>
          <p:cNvSpPr/>
          <p:nvPr/>
        </p:nvSpPr>
        <p:spPr>
          <a:xfrm>
            <a:off x="7985762" y="1603248"/>
            <a:ext cx="2726202" cy="420624"/>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Errors in the input – both lines</a:t>
            </a:r>
          </a:p>
        </p:txBody>
      </p:sp>
      <p:sp>
        <p:nvSpPr>
          <p:cNvPr id="9" name="Rectangle 8">
            <a:extLst>
              <a:ext uri="{FF2B5EF4-FFF2-40B4-BE49-F238E27FC236}">
                <a16:creationId xmlns:a16="http://schemas.microsoft.com/office/drawing/2014/main" id="{504B5449-25BE-492F-9251-6D4F78EE0B0A}"/>
              </a:ext>
            </a:extLst>
          </p:cNvPr>
          <p:cNvSpPr/>
          <p:nvPr/>
        </p:nvSpPr>
        <p:spPr>
          <a:xfrm>
            <a:off x="6111706" y="4056667"/>
            <a:ext cx="4975393" cy="926813"/>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6C4B9FA8-21DC-4786-BB2C-88E4D8B7EF29}"/>
              </a:ext>
            </a:extLst>
          </p:cNvPr>
          <p:cNvSpPr/>
          <p:nvPr/>
        </p:nvSpPr>
        <p:spPr>
          <a:xfrm>
            <a:off x="10750993" y="4056667"/>
            <a:ext cx="2333951" cy="926813"/>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Warning given that some entry data was invalid</a:t>
            </a:r>
          </a:p>
        </p:txBody>
      </p:sp>
      <p:sp>
        <p:nvSpPr>
          <p:cNvPr id="11" name="Rectangle 10">
            <a:extLst>
              <a:ext uri="{FF2B5EF4-FFF2-40B4-BE49-F238E27FC236}">
                <a16:creationId xmlns:a16="http://schemas.microsoft.com/office/drawing/2014/main" id="{A84ACF9F-2DF9-4F62-80D7-04DBC8676EB7}"/>
              </a:ext>
            </a:extLst>
          </p:cNvPr>
          <p:cNvSpPr/>
          <p:nvPr/>
        </p:nvSpPr>
        <p:spPr>
          <a:xfrm>
            <a:off x="6111706" y="5364480"/>
            <a:ext cx="3592026" cy="411480"/>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Rectangle 11">
            <a:extLst>
              <a:ext uri="{FF2B5EF4-FFF2-40B4-BE49-F238E27FC236}">
                <a16:creationId xmlns:a16="http://schemas.microsoft.com/office/drawing/2014/main" id="{CD55D5A4-F29D-4647-BB12-863C3A20BE63}"/>
              </a:ext>
            </a:extLst>
          </p:cNvPr>
          <p:cNvSpPr/>
          <p:nvPr/>
        </p:nvSpPr>
        <p:spPr>
          <a:xfrm>
            <a:off x="7985761" y="5364480"/>
            <a:ext cx="3421379" cy="411480"/>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Prints the invalid data without crashing </a:t>
            </a:r>
          </a:p>
        </p:txBody>
      </p:sp>
    </p:spTree>
    <p:extLst>
      <p:ext uri="{BB962C8B-B14F-4D97-AF65-F5344CB8AC3E}">
        <p14:creationId xmlns:p14="http://schemas.microsoft.com/office/powerpoint/2010/main" val="3835580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066F-120D-4CF3-8985-4C98C0AA647F}"/>
              </a:ext>
            </a:extLst>
          </p:cNvPr>
          <p:cNvSpPr>
            <a:spLocks noGrp="1"/>
          </p:cNvSpPr>
          <p:nvPr>
            <p:ph type="title"/>
          </p:nvPr>
        </p:nvSpPr>
        <p:spPr>
          <a:xfrm>
            <a:off x="838200" y="472440"/>
            <a:ext cx="3322320" cy="1477328"/>
          </a:xfrm>
        </p:spPr>
        <p:txBody>
          <a:bodyPr>
            <a:normAutofit/>
          </a:bodyPr>
          <a:lstStyle/>
          <a:p>
            <a:r>
              <a:rPr lang="en-NZ" b="1" dirty="0"/>
              <a:t>Post Usability Testing 3</a:t>
            </a:r>
          </a:p>
        </p:txBody>
      </p:sp>
      <p:sp>
        <p:nvSpPr>
          <p:cNvPr id="4" name="TextBox 3">
            <a:extLst>
              <a:ext uri="{FF2B5EF4-FFF2-40B4-BE49-F238E27FC236}">
                <a16:creationId xmlns:a16="http://schemas.microsoft.com/office/drawing/2014/main" id="{69CE7A73-AA76-416E-82CE-95B26405E9EF}"/>
              </a:ext>
            </a:extLst>
          </p:cNvPr>
          <p:cNvSpPr txBox="1"/>
          <p:nvPr/>
        </p:nvSpPr>
        <p:spPr>
          <a:xfrm>
            <a:off x="838200" y="2568416"/>
            <a:ext cx="3322320" cy="1477328"/>
          </a:xfrm>
          <a:prstGeom prst="rect">
            <a:avLst/>
          </a:prstGeom>
          <a:noFill/>
        </p:spPr>
        <p:txBody>
          <a:bodyPr wrap="square" rtlCol="0">
            <a:spAutoFit/>
          </a:bodyPr>
          <a:lstStyle/>
          <a:p>
            <a:r>
              <a:rPr lang="en-NZ" dirty="0">
                <a:latin typeface="Bahnschrift Light" panose="020B0502040204020203" pitchFamily="34" charset="0"/>
              </a:rPr>
              <a:t>First time user – instructions provided</a:t>
            </a:r>
          </a:p>
          <a:p>
            <a:r>
              <a:rPr lang="en-NZ" dirty="0">
                <a:latin typeface="Bahnschrift Light" panose="020B0502040204020203" pitchFamily="34" charset="0"/>
              </a:rPr>
              <a:t>Program working correctly, in spite of invalid numeric input on recipe line</a:t>
            </a:r>
          </a:p>
        </p:txBody>
      </p:sp>
      <p:graphicFrame>
        <p:nvGraphicFramePr>
          <p:cNvPr id="13" name="Google Shape;92;p19">
            <a:extLst>
              <a:ext uri="{FF2B5EF4-FFF2-40B4-BE49-F238E27FC236}">
                <a16:creationId xmlns:a16="http://schemas.microsoft.com/office/drawing/2014/main" id="{839732CB-D14B-44E8-A242-E1AD5D0EFE79}"/>
              </a:ext>
            </a:extLst>
          </p:cNvPr>
          <p:cNvGraphicFramePr/>
          <p:nvPr>
            <p:extLst>
              <p:ext uri="{D42A27DB-BD31-4B8C-83A1-F6EECF244321}">
                <p14:modId xmlns:p14="http://schemas.microsoft.com/office/powerpoint/2010/main" val="2068526512"/>
              </p:ext>
            </p:extLst>
          </p:nvPr>
        </p:nvGraphicFramePr>
        <p:xfrm>
          <a:off x="4678680" y="382738"/>
          <a:ext cx="6861355" cy="6330600"/>
        </p:xfrm>
        <a:graphic>
          <a:graphicData uri="http://schemas.openxmlformats.org/drawingml/2006/table">
            <a:tbl>
              <a:tblPr>
                <a:noFill/>
              </a:tblPr>
              <a:tblGrid>
                <a:gridCol w="1889868">
                  <a:extLst>
                    <a:ext uri="{9D8B030D-6E8A-4147-A177-3AD203B41FA5}">
                      <a16:colId xmlns:a16="http://schemas.microsoft.com/office/drawing/2014/main" val="20000"/>
                    </a:ext>
                  </a:extLst>
                </a:gridCol>
                <a:gridCol w="1821849">
                  <a:extLst>
                    <a:ext uri="{9D8B030D-6E8A-4147-A177-3AD203B41FA5}">
                      <a16:colId xmlns:a16="http://schemas.microsoft.com/office/drawing/2014/main" val="2877349285"/>
                    </a:ext>
                  </a:extLst>
                </a:gridCol>
                <a:gridCol w="1282560">
                  <a:extLst>
                    <a:ext uri="{9D8B030D-6E8A-4147-A177-3AD203B41FA5}">
                      <a16:colId xmlns:a16="http://schemas.microsoft.com/office/drawing/2014/main" val="2274743757"/>
                    </a:ext>
                  </a:extLst>
                </a:gridCol>
                <a:gridCol w="1867078">
                  <a:extLst>
                    <a:ext uri="{9D8B030D-6E8A-4147-A177-3AD203B41FA5}">
                      <a16:colId xmlns:a16="http://schemas.microsoft.com/office/drawing/2014/main" val="1258303173"/>
                    </a:ext>
                  </a:extLst>
                </a:gridCol>
              </a:tblGrid>
              <a:tr h="750700">
                <a:tc>
                  <a:txBody>
                    <a:bodyPr/>
                    <a:lstStyle/>
                    <a:p>
                      <a:pPr marL="0" lvl="0" indent="0" algn="l" rtl="0">
                        <a:spcBef>
                          <a:spcPts val="0"/>
                        </a:spcBef>
                        <a:spcAft>
                          <a:spcPts val="0"/>
                        </a:spcAft>
                        <a:buNone/>
                      </a:pPr>
                      <a:r>
                        <a:rPr lang="en-NZ" sz="1800" b="1" dirty="0"/>
                        <a:t>Name</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Post Usability Testing</a:t>
                      </a:r>
                      <a:endParaRPr sz="1800" b="1" dirty="0"/>
                    </a:p>
                  </a:txBody>
                  <a:tcPr marL="123495" marR="123495" marT="123495" marB="123495">
                    <a:lnR w="12700" cap="flat" cmpd="sng" algn="ctr">
                      <a:solidFill>
                        <a:schemeClr val="tx1"/>
                      </a:solid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NZ" sz="1800" b="1" dirty="0"/>
                        <a:t>First Time User = True</a:t>
                      </a:r>
                      <a:endParaRPr sz="1800" b="1" dirty="0"/>
                    </a:p>
                  </a:txBody>
                  <a:tcPr marL="123495" marR="123495" marT="123495" marB="123495">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81011325"/>
                  </a:ext>
                </a:extLst>
              </a:tr>
              <a:tr h="555204">
                <a:tc>
                  <a:txBody>
                    <a:bodyPr/>
                    <a:lstStyle/>
                    <a:p>
                      <a:pPr marL="0" lvl="0" indent="0" algn="l" rtl="0">
                        <a:spcBef>
                          <a:spcPts val="0"/>
                        </a:spcBef>
                        <a:spcAft>
                          <a:spcPts val="0"/>
                        </a:spcAft>
                        <a:buNone/>
                      </a:pPr>
                      <a:r>
                        <a:rPr lang="en-NZ" sz="1800" b="1" dirty="0"/>
                        <a:t>Source</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Test</a:t>
                      </a:r>
                      <a:endParaRPr sz="1800" b="1" dirty="0"/>
                    </a:p>
                  </a:txBody>
                  <a:tcPr marL="123495" marR="123495" marT="123495" marB="123495">
                    <a:lnR w="12700" cap="flat" cmpd="sng" algn="ctr">
                      <a:solidFill>
                        <a:schemeClr val="tx1"/>
                      </a:solid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sz="1800" b="1" dirty="0"/>
                    </a:p>
                  </a:txBody>
                  <a:tcPr marL="123495" marR="123495" marT="123495" marB="123495">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1506627"/>
                  </a:ext>
                </a:extLst>
              </a:tr>
              <a:tr h="555204">
                <a:tc>
                  <a:txBody>
                    <a:bodyPr/>
                    <a:lstStyle/>
                    <a:p>
                      <a:pPr marL="0" lvl="0" indent="0" algn="l" rtl="0">
                        <a:spcBef>
                          <a:spcPts val="0"/>
                        </a:spcBef>
                        <a:spcAft>
                          <a:spcPts val="0"/>
                        </a:spcAft>
                        <a:buNone/>
                      </a:pPr>
                      <a:r>
                        <a:rPr lang="en-NZ" sz="1800" b="1" dirty="0"/>
                        <a:t>Servings given</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1</a:t>
                      </a:r>
                      <a:endParaRPr sz="1800" b="1" dirty="0"/>
                    </a:p>
                  </a:txBody>
                  <a:tcPr marL="123495" marR="123495" marT="123495" marB="123495">
                    <a:lnR w="12700" cap="flat" cmpd="sng" algn="ctr">
                      <a:solidFill>
                        <a:schemeClr val="tx1"/>
                      </a:solid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sz="1800" b="1" dirty="0"/>
                    </a:p>
                  </a:txBody>
                  <a:tcPr marL="123495" marR="123495" marT="123495" marB="123495">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80193413"/>
                  </a:ext>
                </a:extLst>
              </a:tr>
              <a:tr h="555204">
                <a:tc>
                  <a:txBody>
                    <a:bodyPr/>
                    <a:lstStyle/>
                    <a:p>
                      <a:pPr marL="0" lvl="0" indent="0" algn="l" rtl="0">
                        <a:spcBef>
                          <a:spcPts val="0"/>
                        </a:spcBef>
                        <a:spcAft>
                          <a:spcPts val="0"/>
                        </a:spcAft>
                        <a:buNone/>
                      </a:pPr>
                      <a:r>
                        <a:rPr lang="en-NZ" sz="1800" b="1" dirty="0"/>
                        <a:t>Servings needed</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½</a:t>
                      </a:r>
                      <a:endParaRPr sz="1800" b="1" dirty="0"/>
                    </a:p>
                  </a:txBody>
                  <a:tcPr marL="123495" marR="123495" marT="123495" marB="123495">
                    <a:lnR w="12700" cap="flat" cmpd="sng" algn="ctr">
                      <a:solidFill>
                        <a:schemeClr val="tx1"/>
                      </a:solid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sz="1800" b="1" dirty="0"/>
                    </a:p>
                  </a:txBody>
                  <a:tcPr marL="123495" marR="123495" marT="123495" marB="123495">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91154152"/>
                  </a:ext>
                </a:extLst>
              </a:tr>
              <a:tr h="555204">
                <a:tc>
                  <a:txBody>
                    <a:bodyPr/>
                    <a:lstStyle/>
                    <a:p>
                      <a:pPr marL="0" lvl="0" indent="0" algn="l" rtl="0">
                        <a:spcBef>
                          <a:spcPts val="0"/>
                        </a:spcBef>
                        <a:spcAft>
                          <a:spcPts val="0"/>
                        </a:spcAft>
                        <a:buNone/>
                      </a:pPr>
                      <a:r>
                        <a:rPr lang="en-NZ" sz="1800" b="1" dirty="0"/>
                        <a:t>Scale factor</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0.5</a:t>
                      </a:r>
                      <a:endParaRPr sz="1800" b="1" dirty="0"/>
                    </a:p>
                  </a:txBody>
                  <a:tcPr marL="123495" marR="123495" marT="123495" marB="123495">
                    <a:lnR w="12700" cap="flat" cmpd="sng" algn="ctr">
                      <a:solidFill>
                        <a:schemeClr val="tx1"/>
                      </a:solid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sz="1800" b="1" dirty="0"/>
                    </a:p>
                  </a:txBody>
                  <a:tcPr marL="123495" marR="123495" marT="123495" marB="123495">
                    <a:lnL w="12700" cmpd="sng">
                      <a:noFill/>
                      <a:prstDash val="solid"/>
                    </a:lnL>
                    <a:lnR w="12700" cap="flat" cmpd="sng" algn="ctr">
                      <a:no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8660451"/>
                  </a:ext>
                </a:extLst>
              </a:tr>
              <a:tr h="555204">
                <a:tc>
                  <a:txBody>
                    <a:bodyPr/>
                    <a:lstStyle/>
                    <a:p>
                      <a:pPr marL="0" lvl="0" indent="0" algn="l" rtl="0">
                        <a:spcBef>
                          <a:spcPts val="0"/>
                        </a:spcBef>
                        <a:spcAft>
                          <a:spcPts val="0"/>
                        </a:spcAft>
                        <a:buNone/>
                      </a:pPr>
                      <a:endParaRPr sz="1800" b="1" dirty="0"/>
                    </a:p>
                  </a:txBody>
                  <a:tcPr marL="123495" marR="123495" marT="123495" marB="123495">
                    <a:lnR w="12700" cap="flat" cmpd="sng" algn="ctr">
                      <a:no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lvl="0" indent="0" algn="l" rtl="0">
                        <a:spcBef>
                          <a:spcPts val="0"/>
                        </a:spcBef>
                        <a:spcAft>
                          <a:spcPts val="0"/>
                        </a:spcAft>
                        <a:buNone/>
                      </a:pPr>
                      <a:endParaRPr sz="1800" b="1" dirty="0"/>
                    </a:p>
                  </a:txBody>
                  <a:tcPr marL="123495" marR="123495" marT="123495" marB="12349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7448320"/>
                  </a:ext>
                </a:extLst>
              </a:tr>
              <a:tr h="750700">
                <a:tc>
                  <a:txBody>
                    <a:bodyPr/>
                    <a:lstStyle/>
                    <a:p>
                      <a:pPr marL="0" lvl="0" indent="0" algn="l" rtl="0">
                        <a:spcBef>
                          <a:spcPts val="0"/>
                        </a:spcBef>
                        <a:spcAft>
                          <a:spcPts val="0"/>
                        </a:spcAft>
                        <a:buNone/>
                      </a:pPr>
                      <a:r>
                        <a:rPr lang="en" sz="1800" b="1" dirty="0"/>
                        <a:t>Amount </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Unit</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Ingredient</a:t>
                      </a:r>
                      <a:endParaRPr sz="1800" b="1" dirty="0"/>
                    </a:p>
                  </a:txBody>
                  <a:tcPr marL="123495" marR="123495" marT="123495" marB="123495">
                    <a:solidFill>
                      <a:srgbClr val="CCCCCC"/>
                    </a:solidFill>
                  </a:tcPr>
                </a:tc>
                <a:tc>
                  <a:txBody>
                    <a:bodyPr/>
                    <a:lstStyle/>
                    <a:p>
                      <a:pPr marL="0" lvl="0" indent="0" algn="l" rtl="0">
                        <a:spcBef>
                          <a:spcPts val="0"/>
                        </a:spcBef>
                        <a:spcAft>
                          <a:spcPts val="0"/>
                        </a:spcAft>
                        <a:buNone/>
                      </a:pPr>
                      <a:r>
                        <a:rPr lang="en-NZ" sz="1800" b="1" dirty="0"/>
                        <a:t>Output (with WARNING)</a:t>
                      </a:r>
                      <a:endParaRPr sz="1800" b="1" dirty="0"/>
                    </a:p>
                  </a:txBody>
                  <a:tcPr marL="123495" marR="123495" marT="123495" marB="12349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CCCCC"/>
                    </a:solidFill>
                  </a:tcPr>
                </a:tc>
                <a:extLst>
                  <a:ext uri="{0D108BD9-81ED-4DB2-BD59-A6C34878D82A}">
                    <a16:rowId xmlns:a16="http://schemas.microsoft.com/office/drawing/2014/main" val="10000"/>
                  </a:ext>
                </a:extLst>
              </a:tr>
              <a:tr h="481662">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flour</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30 g flour</a:t>
                      </a:r>
                    </a:p>
                  </a:txBody>
                  <a:tcPr marL="123495" marR="123495" marT="123495" marB="123495"/>
                </a:tc>
                <a:extLst>
                  <a:ext uri="{0D108BD9-81ED-4DB2-BD59-A6C34878D82A}">
                    <a16:rowId xmlns:a16="http://schemas.microsoft.com/office/drawing/2014/main" val="10001"/>
                  </a:ext>
                </a:extLst>
              </a:tr>
              <a:tr h="481662">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tsp</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water</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2 ml water</a:t>
                      </a:r>
                    </a:p>
                  </a:txBody>
                  <a:tcPr marL="123495" marR="123495" marT="123495" marB="123495"/>
                </a:tc>
                <a:extLst>
                  <a:ext uri="{0D108BD9-81ED-4DB2-BD59-A6C34878D82A}">
                    <a16:rowId xmlns:a16="http://schemas.microsoft.com/office/drawing/2014/main" val="1871742931"/>
                  </a:ext>
                </a:extLst>
              </a:tr>
              <a:tr h="481662">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0.5</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tsp</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water</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 ml water</a:t>
                      </a:r>
                    </a:p>
                  </a:txBody>
                  <a:tcPr marL="123495" marR="123495" marT="123495" marB="123495"/>
                </a:tc>
                <a:extLst>
                  <a:ext uri="{0D108BD9-81ED-4DB2-BD59-A6C34878D82A}">
                    <a16:rowId xmlns:a16="http://schemas.microsoft.com/office/drawing/2014/main" val="1878478747"/>
                  </a:ext>
                </a:extLst>
              </a:tr>
              <a:tr h="481662">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cup</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foo</a:t>
                      </a:r>
                    </a:p>
                  </a:txBody>
                  <a:tcPr marL="123495" marR="123495" marT="123495" marB="123495"/>
                </a:tc>
                <a:tc>
                  <a:txBody>
                    <a:bodyPr/>
                    <a:lstStyle/>
                    <a:p>
                      <a:pPr marL="0" lvl="0" indent="0" algn="ctr" rtl="0">
                        <a:spcBef>
                          <a:spcPts val="0"/>
                        </a:spcBef>
                        <a:spcAft>
                          <a:spcPts val="0"/>
                        </a:spcAft>
                        <a:buNone/>
                      </a:pPr>
                      <a:r>
                        <a:rPr lang="en-NZ" sz="1600" kern="1200" dirty="0">
                          <a:solidFill>
                            <a:schemeClr val="tx1"/>
                          </a:solidFill>
                          <a:latin typeface="Bahnschrift Light" panose="020B0502040204020203" pitchFamily="34" charset="0"/>
                          <a:ea typeface="+mn-ea"/>
                          <a:cs typeface="+mn-cs"/>
                        </a:rPr>
                        <a:t>1/ cup foo</a:t>
                      </a:r>
                    </a:p>
                  </a:txBody>
                  <a:tcPr marL="123495" marR="123495" marT="123495" marB="123495"/>
                </a:tc>
                <a:extLst>
                  <a:ext uri="{0D108BD9-81ED-4DB2-BD59-A6C34878D82A}">
                    <a16:rowId xmlns:a16="http://schemas.microsoft.com/office/drawing/2014/main" val="4048812121"/>
                  </a:ext>
                </a:extLst>
              </a:tr>
            </a:tbl>
          </a:graphicData>
        </a:graphic>
      </p:graphicFrame>
    </p:spTree>
    <p:extLst>
      <p:ext uri="{BB962C8B-B14F-4D97-AF65-F5344CB8AC3E}">
        <p14:creationId xmlns:p14="http://schemas.microsoft.com/office/powerpoint/2010/main" val="2759889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066F-120D-4CF3-8985-4C98C0AA647F}"/>
              </a:ext>
            </a:extLst>
          </p:cNvPr>
          <p:cNvSpPr>
            <a:spLocks noGrp="1"/>
          </p:cNvSpPr>
          <p:nvPr>
            <p:ph type="title"/>
          </p:nvPr>
        </p:nvSpPr>
        <p:spPr>
          <a:xfrm>
            <a:off x="838200" y="472440"/>
            <a:ext cx="3322320" cy="1477328"/>
          </a:xfrm>
        </p:spPr>
        <p:txBody>
          <a:bodyPr>
            <a:normAutofit/>
          </a:bodyPr>
          <a:lstStyle/>
          <a:p>
            <a:r>
              <a:rPr lang="en-NZ" b="1" dirty="0"/>
              <a:t>Post Usability Testing 4</a:t>
            </a:r>
          </a:p>
        </p:txBody>
      </p:sp>
      <p:sp>
        <p:nvSpPr>
          <p:cNvPr id="4" name="TextBox 3">
            <a:extLst>
              <a:ext uri="{FF2B5EF4-FFF2-40B4-BE49-F238E27FC236}">
                <a16:creationId xmlns:a16="http://schemas.microsoft.com/office/drawing/2014/main" id="{69CE7A73-AA76-416E-82CE-95B26405E9EF}"/>
              </a:ext>
            </a:extLst>
          </p:cNvPr>
          <p:cNvSpPr txBox="1"/>
          <p:nvPr/>
        </p:nvSpPr>
        <p:spPr>
          <a:xfrm>
            <a:off x="4133382" y="887938"/>
            <a:ext cx="8214360" cy="646331"/>
          </a:xfrm>
          <a:prstGeom prst="rect">
            <a:avLst/>
          </a:prstGeom>
          <a:noFill/>
        </p:spPr>
        <p:txBody>
          <a:bodyPr wrap="square" rtlCol="0">
            <a:spAutoFit/>
          </a:bodyPr>
          <a:lstStyle/>
          <a:p>
            <a:r>
              <a:rPr lang="en-NZ" dirty="0">
                <a:latin typeface="Bahnschrift Light" panose="020B0502040204020203" pitchFamily="34" charset="0"/>
              </a:rPr>
              <a:t>First time user – instructions provided</a:t>
            </a:r>
          </a:p>
          <a:p>
            <a:r>
              <a:rPr lang="en-NZ" dirty="0">
                <a:latin typeface="Bahnschrift Light" panose="020B0502040204020203" pitchFamily="34" charset="0"/>
              </a:rPr>
              <a:t>Program working correctly, in spite of invalid numeric input on recipe line</a:t>
            </a:r>
          </a:p>
        </p:txBody>
      </p:sp>
      <p:pic>
        <p:nvPicPr>
          <p:cNvPr id="5" name="Picture 4">
            <a:extLst>
              <a:ext uri="{FF2B5EF4-FFF2-40B4-BE49-F238E27FC236}">
                <a16:creationId xmlns:a16="http://schemas.microsoft.com/office/drawing/2014/main" id="{A8CD8F73-5AAF-47F0-9CF3-548671E07DD9}"/>
              </a:ext>
            </a:extLst>
          </p:cNvPr>
          <p:cNvPicPr>
            <a:picLocks noChangeAspect="1"/>
          </p:cNvPicPr>
          <p:nvPr/>
        </p:nvPicPr>
        <p:blipFill>
          <a:blip r:embed="rId2"/>
          <a:stretch>
            <a:fillRect/>
          </a:stretch>
        </p:blipFill>
        <p:spPr>
          <a:xfrm>
            <a:off x="838200" y="1825591"/>
            <a:ext cx="3947160" cy="4834288"/>
          </a:xfrm>
          <a:prstGeom prst="rect">
            <a:avLst/>
          </a:prstGeom>
        </p:spPr>
      </p:pic>
      <p:pic>
        <p:nvPicPr>
          <p:cNvPr id="7" name="Picture 6">
            <a:extLst>
              <a:ext uri="{FF2B5EF4-FFF2-40B4-BE49-F238E27FC236}">
                <a16:creationId xmlns:a16="http://schemas.microsoft.com/office/drawing/2014/main" id="{2DCE4F89-F4AD-48AF-B049-E8FB0C9879F8}"/>
              </a:ext>
            </a:extLst>
          </p:cNvPr>
          <p:cNvPicPr>
            <a:picLocks noChangeAspect="1"/>
          </p:cNvPicPr>
          <p:nvPr/>
        </p:nvPicPr>
        <p:blipFill>
          <a:blip r:embed="rId3"/>
          <a:stretch>
            <a:fillRect/>
          </a:stretch>
        </p:blipFill>
        <p:spPr>
          <a:xfrm>
            <a:off x="6797040" y="1825591"/>
            <a:ext cx="3989293" cy="4834288"/>
          </a:xfrm>
          <a:prstGeom prst="rect">
            <a:avLst/>
          </a:prstGeom>
        </p:spPr>
      </p:pic>
      <p:sp>
        <p:nvSpPr>
          <p:cNvPr id="9" name="Rectangle 8">
            <a:extLst>
              <a:ext uri="{FF2B5EF4-FFF2-40B4-BE49-F238E27FC236}">
                <a16:creationId xmlns:a16="http://schemas.microsoft.com/office/drawing/2014/main" id="{031E35A4-CA2E-4FE8-9E09-ACDC09933E8D}"/>
              </a:ext>
            </a:extLst>
          </p:cNvPr>
          <p:cNvSpPr/>
          <p:nvPr/>
        </p:nvSpPr>
        <p:spPr>
          <a:xfrm>
            <a:off x="838199" y="2270618"/>
            <a:ext cx="3886199" cy="42686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C77C8F95-C693-41CD-8263-B57D488ECAEA}"/>
              </a:ext>
            </a:extLst>
          </p:cNvPr>
          <p:cNvSpPr/>
          <p:nvPr/>
        </p:nvSpPr>
        <p:spPr>
          <a:xfrm>
            <a:off x="4713849" y="2270618"/>
            <a:ext cx="1556141" cy="426862"/>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&lt;enter&gt; pressed</a:t>
            </a:r>
          </a:p>
        </p:txBody>
      </p:sp>
      <p:sp>
        <p:nvSpPr>
          <p:cNvPr id="11" name="Rectangle 10">
            <a:extLst>
              <a:ext uri="{FF2B5EF4-FFF2-40B4-BE49-F238E27FC236}">
                <a16:creationId xmlns:a16="http://schemas.microsoft.com/office/drawing/2014/main" id="{9033C780-1495-4102-A47C-6B7BA0AFBE0B}"/>
              </a:ext>
            </a:extLst>
          </p:cNvPr>
          <p:cNvSpPr/>
          <p:nvPr/>
        </p:nvSpPr>
        <p:spPr>
          <a:xfrm>
            <a:off x="838200" y="2752362"/>
            <a:ext cx="3886200" cy="3633197"/>
          </a:xfrm>
          <a:prstGeom prst="rect">
            <a:avLst/>
          </a:prstGeom>
          <a:no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Rectangle 11">
            <a:extLst>
              <a:ext uri="{FF2B5EF4-FFF2-40B4-BE49-F238E27FC236}">
                <a16:creationId xmlns:a16="http://schemas.microsoft.com/office/drawing/2014/main" id="{F0DBE4EE-6294-4123-8D1A-22F20BDD4D9D}"/>
              </a:ext>
            </a:extLst>
          </p:cNvPr>
          <p:cNvSpPr/>
          <p:nvPr/>
        </p:nvSpPr>
        <p:spPr>
          <a:xfrm>
            <a:off x="4725279" y="2752361"/>
            <a:ext cx="1556141" cy="676639"/>
          </a:xfrm>
          <a:prstGeom prst="rect">
            <a:avLst/>
          </a:prstGeom>
          <a:solidFill>
            <a:srgbClr val="E494EC"/>
          </a:solidFill>
          <a:ln w="38100">
            <a:solidFill>
              <a:srgbClr val="E494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Instructions printed</a:t>
            </a:r>
          </a:p>
        </p:txBody>
      </p:sp>
      <p:sp>
        <p:nvSpPr>
          <p:cNvPr id="14" name="Rectangle 13">
            <a:extLst>
              <a:ext uri="{FF2B5EF4-FFF2-40B4-BE49-F238E27FC236}">
                <a16:creationId xmlns:a16="http://schemas.microsoft.com/office/drawing/2014/main" id="{AFA2A7EB-70AF-4AC4-AA89-68712DFB80B2}"/>
              </a:ext>
            </a:extLst>
          </p:cNvPr>
          <p:cNvSpPr/>
          <p:nvPr/>
        </p:nvSpPr>
        <p:spPr>
          <a:xfrm>
            <a:off x="6791960" y="3661190"/>
            <a:ext cx="968619" cy="165736"/>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Rectangle 15">
            <a:extLst>
              <a:ext uri="{FF2B5EF4-FFF2-40B4-BE49-F238E27FC236}">
                <a16:creationId xmlns:a16="http://schemas.microsoft.com/office/drawing/2014/main" id="{75F02107-674A-4F28-9E05-23E4BE3BC58F}"/>
              </a:ext>
            </a:extLst>
          </p:cNvPr>
          <p:cNvSpPr/>
          <p:nvPr/>
        </p:nvSpPr>
        <p:spPr>
          <a:xfrm>
            <a:off x="6791960" y="4880989"/>
            <a:ext cx="3592026" cy="740065"/>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7" name="Rectangle 16">
            <a:extLst>
              <a:ext uri="{FF2B5EF4-FFF2-40B4-BE49-F238E27FC236}">
                <a16:creationId xmlns:a16="http://schemas.microsoft.com/office/drawing/2014/main" id="{1FD93178-1459-4B49-BA77-24505F8A2873}"/>
              </a:ext>
            </a:extLst>
          </p:cNvPr>
          <p:cNvSpPr/>
          <p:nvPr/>
        </p:nvSpPr>
        <p:spPr>
          <a:xfrm>
            <a:off x="10271760" y="4880990"/>
            <a:ext cx="1828800" cy="740065"/>
          </a:xfrm>
          <a:prstGeom prst="rect">
            <a:avLst/>
          </a:prstGeom>
          <a:solidFill>
            <a:srgbClr val="EDD593"/>
          </a:solid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a:solidFill>
                  <a:schemeClr val="tx1"/>
                </a:solidFill>
              </a:rPr>
              <a:t>Error in numeric entry does not cause program to crash but produces the warning message</a:t>
            </a:r>
          </a:p>
        </p:txBody>
      </p:sp>
      <p:sp>
        <p:nvSpPr>
          <p:cNvPr id="18" name="Rectangle 17">
            <a:extLst>
              <a:ext uri="{FF2B5EF4-FFF2-40B4-BE49-F238E27FC236}">
                <a16:creationId xmlns:a16="http://schemas.microsoft.com/office/drawing/2014/main" id="{AA341ACE-8C56-4061-AE06-390C16C71DA5}"/>
              </a:ext>
            </a:extLst>
          </p:cNvPr>
          <p:cNvSpPr/>
          <p:nvPr/>
        </p:nvSpPr>
        <p:spPr>
          <a:xfrm>
            <a:off x="6791960" y="6185534"/>
            <a:ext cx="968619" cy="165736"/>
          </a:xfrm>
          <a:prstGeom prst="rect">
            <a:avLst/>
          </a:prstGeom>
          <a:noFill/>
          <a:ln w="38100">
            <a:solidFill>
              <a:srgbClr val="EDD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4106657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066F-120D-4CF3-8985-4C98C0AA647F}"/>
              </a:ext>
            </a:extLst>
          </p:cNvPr>
          <p:cNvSpPr>
            <a:spLocks noGrp="1"/>
          </p:cNvSpPr>
          <p:nvPr>
            <p:ph type="title"/>
          </p:nvPr>
        </p:nvSpPr>
        <p:spPr>
          <a:xfrm>
            <a:off x="828676" y="679227"/>
            <a:ext cx="3886199" cy="1489706"/>
          </a:xfrm>
        </p:spPr>
        <p:txBody>
          <a:bodyPr>
            <a:normAutofit/>
          </a:bodyPr>
          <a:lstStyle/>
          <a:p>
            <a:pPr algn="ctr"/>
            <a:r>
              <a:rPr lang="en-NZ" b="1" dirty="0"/>
              <a:t>Post Usability Testing 5</a:t>
            </a:r>
          </a:p>
        </p:txBody>
      </p:sp>
      <p:sp>
        <p:nvSpPr>
          <p:cNvPr id="4" name="TextBox 3">
            <a:extLst>
              <a:ext uri="{FF2B5EF4-FFF2-40B4-BE49-F238E27FC236}">
                <a16:creationId xmlns:a16="http://schemas.microsoft.com/office/drawing/2014/main" id="{69CE7A73-AA76-416E-82CE-95B26405E9EF}"/>
              </a:ext>
            </a:extLst>
          </p:cNvPr>
          <p:cNvSpPr txBox="1"/>
          <p:nvPr/>
        </p:nvSpPr>
        <p:spPr>
          <a:xfrm>
            <a:off x="1371601" y="2583611"/>
            <a:ext cx="2800350" cy="923330"/>
          </a:xfrm>
          <a:prstGeom prst="rect">
            <a:avLst/>
          </a:prstGeom>
          <a:noFill/>
        </p:spPr>
        <p:txBody>
          <a:bodyPr wrap="square" rtlCol="0">
            <a:spAutoFit/>
          </a:bodyPr>
          <a:lstStyle/>
          <a:p>
            <a:r>
              <a:rPr lang="en-NZ" dirty="0">
                <a:latin typeface="Bahnschrift Light" panose="020B0502040204020203" pitchFamily="34" charset="0"/>
              </a:rPr>
              <a:t>Instructions not required – user entered an ‘x’ to bypass instructions</a:t>
            </a:r>
          </a:p>
        </p:txBody>
      </p:sp>
      <p:grpSp>
        <p:nvGrpSpPr>
          <p:cNvPr id="15" name="Group 14">
            <a:extLst>
              <a:ext uri="{FF2B5EF4-FFF2-40B4-BE49-F238E27FC236}">
                <a16:creationId xmlns:a16="http://schemas.microsoft.com/office/drawing/2014/main" id="{35B145C5-37AE-4676-BBC2-5CFDBCAECA75}"/>
              </a:ext>
            </a:extLst>
          </p:cNvPr>
          <p:cNvGrpSpPr/>
          <p:nvPr/>
        </p:nvGrpSpPr>
        <p:grpSpPr>
          <a:xfrm>
            <a:off x="5841208" y="504236"/>
            <a:ext cx="6005513" cy="6005410"/>
            <a:chOff x="838199" y="1777636"/>
            <a:chExt cx="6005513" cy="6005410"/>
          </a:xfrm>
        </p:grpSpPr>
        <p:pic>
          <p:nvPicPr>
            <p:cNvPr id="6" name="Picture 5">
              <a:extLst>
                <a:ext uri="{FF2B5EF4-FFF2-40B4-BE49-F238E27FC236}">
                  <a16:creationId xmlns:a16="http://schemas.microsoft.com/office/drawing/2014/main" id="{7843B2CA-E63A-4487-B83A-15453F9AD6AE}"/>
                </a:ext>
              </a:extLst>
            </p:cNvPr>
            <p:cNvPicPr>
              <a:picLocks noChangeAspect="1"/>
            </p:cNvPicPr>
            <p:nvPr/>
          </p:nvPicPr>
          <p:blipFill>
            <a:blip r:embed="rId2"/>
            <a:stretch>
              <a:fillRect/>
            </a:stretch>
          </p:blipFill>
          <p:spPr>
            <a:xfrm>
              <a:off x="838200" y="1777636"/>
              <a:ext cx="4119564" cy="4919065"/>
            </a:xfrm>
            <a:prstGeom prst="rect">
              <a:avLst/>
            </a:prstGeom>
          </p:spPr>
        </p:pic>
        <p:sp>
          <p:nvSpPr>
            <p:cNvPr id="9" name="Rectangle 8">
              <a:extLst>
                <a:ext uri="{FF2B5EF4-FFF2-40B4-BE49-F238E27FC236}">
                  <a16:creationId xmlns:a16="http://schemas.microsoft.com/office/drawing/2014/main" id="{031E35A4-CA2E-4FE8-9E09-ACDC09933E8D}"/>
                </a:ext>
              </a:extLst>
            </p:cNvPr>
            <p:cNvSpPr/>
            <p:nvPr/>
          </p:nvSpPr>
          <p:spPr>
            <a:xfrm>
              <a:off x="838199" y="2270618"/>
              <a:ext cx="3886199" cy="42686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C77C8F95-C693-41CD-8263-B57D488ECAEA}"/>
                </a:ext>
              </a:extLst>
            </p:cNvPr>
            <p:cNvSpPr/>
            <p:nvPr/>
          </p:nvSpPr>
          <p:spPr>
            <a:xfrm>
              <a:off x="4713849" y="2270617"/>
              <a:ext cx="2129863" cy="1315545"/>
            </a:xfrm>
            <a:prstGeom prst="rect">
              <a:avLst/>
            </a:prstGeom>
            <a:solidFill>
              <a:srgbClr val="94EC94"/>
            </a:solid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600" dirty="0">
                  <a:solidFill>
                    <a:schemeClr val="tx1"/>
                  </a:solidFill>
                </a:rPr>
                <a:t>Entered ‘x’ to bypass instructions but otherwise the program ran exactly as expected</a:t>
              </a:r>
            </a:p>
          </p:txBody>
        </p:sp>
        <p:pic>
          <p:nvPicPr>
            <p:cNvPr id="13" name="Picture 12">
              <a:extLst>
                <a:ext uri="{FF2B5EF4-FFF2-40B4-BE49-F238E27FC236}">
                  <a16:creationId xmlns:a16="http://schemas.microsoft.com/office/drawing/2014/main" id="{0DB5C0D6-6E78-405E-8B14-74808415AF33}"/>
                </a:ext>
              </a:extLst>
            </p:cNvPr>
            <p:cNvPicPr>
              <a:picLocks noChangeAspect="1"/>
            </p:cNvPicPr>
            <p:nvPr/>
          </p:nvPicPr>
          <p:blipFill>
            <a:blip r:embed="rId3"/>
            <a:stretch>
              <a:fillRect/>
            </a:stretch>
          </p:blipFill>
          <p:spPr>
            <a:xfrm>
              <a:off x="838200" y="6696701"/>
              <a:ext cx="4119564" cy="1086345"/>
            </a:xfrm>
            <a:prstGeom prst="rect">
              <a:avLst/>
            </a:prstGeom>
          </p:spPr>
        </p:pic>
      </p:grpSp>
    </p:spTree>
    <p:extLst>
      <p:ext uri="{BB962C8B-B14F-4D97-AF65-F5344CB8AC3E}">
        <p14:creationId xmlns:p14="http://schemas.microsoft.com/office/powerpoint/2010/main" val="745506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259080"/>
            <a:ext cx="10515600" cy="852488"/>
          </a:xfrm>
        </p:spPr>
        <p:txBody>
          <a:bodyPr/>
          <a:lstStyle/>
          <a:p>
            <a:pPr>
              <a:lnSpc>
                <a:spcPct val="115000"/>
              </a:lnSpc>
              <a:spcAft>
                <a:spcPts val="0"/>
              </a:spcAft>
            </a:pPr>
            <a:r>
              <a:rPr lang="en-NZ" b="1" dirty="0"/>
              <a:t>Relevant Implications:</a:t>
            </a:r>
          </a:p>
        </p:txBody>
      </p:sp>
      <p:graphicFrame>
        <p:nvGraphicFramePr>
          <p:cNvPr id="4" name="Table 4">
            <a:extLst>
              <a:ext uri="{FF2B5EF4-FFF2-40B4-BE49-F238E27FC236}">
                <a16:creationId xmlns:a16="http://schemas.microsoft.com/office/drawing/2014/main" id="{C21DC4D6-EED6-45AF-B001-0242E6E65590}"/>
              </a:ext>
            </a:extLst>
          </p:cNvPr>
          <p:cNvGraphicFramePr>
            <a:graphicFrameLocks noGrp="1"/>
          </p:cNvGraphicFramePr>
          <p:nvPr>
            <p:extLst>
              <p:ext uri="{D42A27DB-BD31-4B8C-83A1-F6EECF244321}">
                <p14:modId xmlns:p14="http://schemas.microsoft.com/office/powerpoint/2010/main" val="3796521853"/>
              </p:ext>
            </p:extLst>
          </p:nvPr>
        </p:nvGraphicFramePr>
        <p:xfrm>
          <a:off x="338743" y="1721931"/>
          <a:ext cx="11514513" cy="4572000"/>
        </p:xfrm>
        <a:graphic>
          <a:graphicData uri="http://schemas.openxmlformats.org/drawingml/2006/table">
            <a:tbl>
              <a:tblPr firstRow="1" bandRow="1">
                <a:tableStyleId>{5C22544A-7EE6-4342-B048-85BDC9FD1C3A}</a:tableStyleId>
              </a:tblPr>
              <a:tblGrid>
                <a:gridCol w="2361951">
                  <a:extLst>
                    <a:ext uri="{9D8B030D-6E8A-4147-A177-3AD203B41FA5}">
                      <a16:colId xmlns:a16="http://schemas.microsoft.com/office/drawing/2014/main" val="23401027"/>
                    </a:ext>
                  </a:extLst>
                </a:gridCol>
                <a:gridCol w="9152562">
                  <a:extLst>
                    <a:ext uri="{9D8B030D-6E8A-4147-A177-3AD203B41FA5}">
                      <a16:colId xmlns:a16="http://schemas.microsoft.com/office/drawing/2014/main" val="3574519150"/>
                    </a:ext>
                  </a:extLst>
                </a:gridCol>
              </a:tblGrid>
              <a:tr h="1111933">
                <a:tc>
                  <a:txBody>
                    <a:bodyPr/>
                    <a:lstStyle/>
                    <a:p>
                      <a:r>
                        <a:rPr lang="en-NZ" b="0" dirty="0">
                          <a:solidFill>
                            <a:schemeClr val="tx1"/>
                          </a:solidFill>
                          <a:latin typeface="Bahnschrift Light" panose="020B0502040204020203" pitchFamily="34" charset="0"/>
                        </a:rPr>
                        <a:t>Functionality</a:t>
                      </a:r>
                    </a:p>
                  </a:txBody>
                  <a:tcPr>
                    <a:solidFill>
                      <a:srgbClr val="D8F8D8"/>
                    </a:solidFill>
                  </a:tcPr>
                </a:tc>
                <a:tc>
                  <a:txBody>
                    <a:bodyPr/>
                    <a:lstStyle/>
                    <a:p>
                      <a:r>
                        <a:rPr lang="en-NZ" b="0" dirty="0">
                          <a:solidFill>
                            <a:schemeClr val="tx1"/>
                          </a:solidFill>
                          <a:latin typeface="Bahnschrift Light" panose="020B0502040204020203" pitchFamily="34" charset="0"/>
                        </a:rPr>
                        <a:t>The program components were all thoroughly tested, </a:t>
                      </a:r>
                      <a:r>
                        <a:rPr lang="en-NZ" b="0" dirty="0" err="1">
                          <a:solidFill>
                            <a:schemeClr val="tx1"/>
                          </a:solidFill>
                          <a:latin typeface="Bahnschrift Light" panose="020B0502040204020203" pitchFamily="34" charset="0"/>
                        </a:rPr>
                        <a:t>idividually</a:t>
                      </a:r>
                      <a:r>
                        <a:rPr lang="en-NZ" b="0" dirty="0">
                          <a:solidFill>
                            <a:schemeClr val="tx1"/>
                          </a:solidFill>
                          <a:latin typeface="Bahnschrift Light" panose="020B0502040204020203" pitchFamily="34" charset="0"/>
                        </a:rPr>
                        <a:t>, during construction. They were again retested after they had been combined into the finished program to ensure the program functions exactly as intended. Functionality is important as the final program needs to work as expected. It should correctly convert ingredients to grams / </a:t>
                      </a:r>
                      <a:r>
                        <a:rPr lang="en-NZ" b="0" dirty="0" err="1">
                          <a:solidFill>
                            <a:schemeClr val="tx1"/>
                          </a:solidFill>
                          <a:latin typeface="Bahnschrift Light" panose="020B0502040204020203" pitchFamily="34" charset="0"/>
                        </a:rPr>
                        <a:t>mLs</a:t>
                      </a:r>
                      <a:r>
                        <a:rPr lang="en-NZ" b="0" dirty="0">
                          <a:solidFill>
                            <a:schemeClr val="tx1"/>
                          </a:solidFill>
                          <a:latin typeface="Bahnschrift Light" panose="020B0502040204020203" pitchFamily="34" charset="0"/>
                        </a:rPr>
                        <a:t> and also accurately </a:t>
                      </a:r>
                      <a:r>
                        <a:rPr lang="en-NZ" b="0" dirty="0" err="1">
                          <a:solidFill>
                            <a:schemeClr val="tx1"/>
                          </a:solidFill>
                          <a:latin typeface="Bahnschrift Light" panose="020B0502040204020203" pitchFamily="34" charset="0"/>
                        </a:rPr>
                        <a:t>scal</a:t>
                      </a:r>
                      <a:r>
                        <a:rPr lang="en-NZ" b="0" dirty="0">
                          <a:solidFill>
                            <a:schemeClr val="tx1"/>
                          </a:solidFill>
                          <a:latin typeface="Bahnschrift Light" panose="020B0502040204020203" pitchFamily="34" charset="0"/>
                        </a:rPr>
                        <a:t> the recipe if desired. If the program does not </a:t>
                      </a:r>
                      <a:r>
                        <a:rPr lang="en-NZ" b="0" dirty="0" err="1">
                          <a:solidFill>
                            <a:schemeClr val="tx1"/>
                          </a:solidFill>
                          <a:latin typeface="Bahnschrift Light" panose="020B0502040204020203" pitchFamily="34" charset="0"/>
                        </a:rPr>
                        <a:t>not</a:t>
                      </a:r>
                      <a:r>
                        <a:rPr lang="en-NZ" b="0" dirty="0">
                          <a:solidFill>
                            <a:schemeClr val="tx1"/>
                          </a:solidFill>
                          <a:latin typeface="Bahnschrift Light" panose="020B0502040204020203" pitchFamily="34" charset="0"/>
                        </a:rPr>
                        <a:t> work correctly, then users would become frustrated is baking made based on the modernised </a:t>
                      </a:r>
                      <a:r>
                        <a:rPr lang="en-NZ" b="0" dirty="0" err="1">
                          <a:solidFill>
                            <a:schemeClr val="tx1"/>
                          </a:solidFill>
                          <a:latin typeface="Bahnschrift Light" panose="020B0502040204020203" pitchFamily="34" charset="0"/>
                        </a:rPr>
                        <a:t>recipies</a:t>
                      </a:r>
                      <a:r>
                        <a:rPr lang="en-NZ" b="0" dirty="0">
                          <a:solidFill>
                            <a:schemeClr val="tx1"/>
                          </a:solidFill>
                          <a:latin typeface="Bahnschrift Light" panose="020B0502040204020203" pitchFamily="34" charset="0"/>
                        </a:rPr>
                        <a:t> would not be of an acceptable standard. I have ensured that my outcome functions as intended by testing each component and then testing the assembled outcome to ensure that the conversions are correct and that the program does not crash if unexpected input is entered.</a:t>
                      </a:r>
                    </a:p>
                    <a:p>
                      <a:endParaRPr lang="en-NZ" b="0" dirty="0">
                        <a:solidFill>
                          <a:schemeClr val="tx1"/>
                        </a:solidFill>
                        <a:latin typeface="Bahnschrift Light" panose="020B0502040204020203" pitchFamily="34" charset="0"/>
                      </a:endParaRPr>
                    </a:p>
                  </a:txBody>
                  <a:tcPr>
                    <a:solidFill>
                      <a:srgbClr val="D8F8D8"/>
                    </a:solidFill>
                  </a:tcPr>
                </a:tc>
                <a:extLst>
                  <a:ext uri="{0D108BD9-81ED-4DB2-BD59-A6C34878D82A}">
                    <a16:rowId xmlns:a16="http://schemas.microsoft.com/office/drawing/2014/main" val="3346209278"/>
                  </a:ext>
                </a:extLst>
              </a:tr>
              <a:tr h="1111933">
                <a:tc>
                  <a:txBody>
                    <a:bodyPr/>
                    <a:lstStyle/>
                    <a:p>
                      <a:r>
                        <a:rPr lang="en-NZ" b="0" dirty="0">
                          <a:solidFill>
                            <a:schemeClr val="tx1"/>
                          </a:solidFill>
                          <a:latin typeface="Bahnschrift Light" panose="020B0502040204020203" pitchFamily="34" charset="0"/>
                        </a:rPr>
                        <a:t>Future Proofing</a:t>
                      </a:r>
                    </a:p>
                  </a:txBody>
                  <a:tcPr>
                    <a:solidFill>
                      <a:srgbClr val="F8F0D8"/>
                    </a:solidFill>
                  </a:tcPr>
                </a:tc>
                <a:tc>
                  <a:txBody>
                    <a:bodyPr/>
                    <a:lstStyle/>
                    <a:p>
                      <a:r>
                        <a:rPr lang="en-NZ" b="0" dirty="0">
                          <a:solidFill>
                            <a:schemeClr val="tx1"/>
                          </a:solidFill>
                          <a:latin typeface="Bahnschrift Light" panose="020B0502040204020203" pitchFamily="34" charset="0"/>
                        </a:rPr>
                        <a:t>The code is well set out and clearly commented so that another programmer can understand my logic and easily make changes at some future time. Variable names are succinct but descriptive. Functions are used so that code is not repeated unnecessarily, dictionaries are used so more information can be added in the future if more ways of writing a unit are found.</a:t>
                      </a:r>
                    </a:p>
                  </a:txBody>
                  <a:tcPr>
                    <a:solidFill>
                      <a:srgbClr val="F8F0D8"/>
                    </a:solidFill>
                  </a:tcPr>
                </a:tc>
                <a:extLst>
                  <a:ext uri="{0D108BD9-81ED-4DB2-BD59-A6C34878D82A}">
                    <a16:rowId xmlns:a16="http://schemas.microsoft.com/office/drawing/2014/main" val="1489857100"/>
                  </a:ext>
                </a:extLst>
              </a:tr>
            </a:tbl>
          </a:graphicData>
        </a:graphic>
      </p:graphicFrame>
      <p:sp>
        <p:nvSpPr>
          <p:cNvPr id="5" name="TextBox 4">
            <a:extLst>
              <a:ext uri="{FF2B5EF4-FFF2-40B4-BE49-F238E27FC236}">
                <a16:creationId xmlns:a16="http://schemas.microsoft.com/office/drawing/2014/main" id="{A02350C6-F665-4E13-AF24-51629D59FDDC}"/>
              </a:ext>
            </a:extLst>
          </p:cNvPr>
          <p:cNvSpPr txBox="1"/>
          <p:nvPr/>
        </p:nvSpPr>
        <p:spPr>
          <a:xfrm>
            <a:off x="838200" y="1111568"/>
            <a:ext cx="9982199" cy="369332"/>
          </a:xfrm>
          <a:prstGeom prst="rect">
            <a:avLst/>
          </a:prstGeom>
          <a:noFill/>
        </p:spPr>
        <p:txBody>
          <a:bodyPr wrap="square" rtlCol="0">
            <a:spAutoFit/>
          </a:bodyPr>
          <a:lstStyle/>
          <a:p>
            <a:r>
              <a:rPr lang="en-NZ" dirty="0">
                <a:latin typeface="Bahnschrift Light" panose="020B0502040204020203" pitchFamily="34" charset="0"/>
              </a:rPr>
              <a:t>Discuss how the implications have been addressed in your code</a:t>
            </a:r>
          </a:p>
        </p:txBody>
      </p:sp>
    </p:spTree>
    <p:extLst>
      <p:ext uri="{BB962C8B-B14F-4D97-AF65-F5344CB8AC3E}">
        <p14:creationId xmlns:p14="http://schemas.microsoft.com/office/powerpoint/2010/main" val="3454740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259080"/>
            <a:ext cx="10515600" cy="852488"/>
          </a:xfrm>
        </p:spPr>
        <p:txBody>
          <a:bodyPr/>
          <a:lstStyle/>
          <a:p>
            <a:pPr>
              <a:lnSpc>
                <a:spcPct val="115000"/>
              </a:lnSpc>
              <a:spcAft>
                <a:spcPts val="0"/>
              </a:spcAft>
            </a:pPr>
            <a:r>
              <a:rPr lang="en-NZ" b="1" dirty="0"/>
              <a:t>Relevant Implications:</a:t>
            </a:r>
          </a:p>
        </p:txBody>
      </p:sp>
      <p:graphicFrame>
        <p:nvGraphicFramePr>
          <p:cNvPr id="4" name="Table 4">
            <a:extLst>
              <a:ext uri="{FF2B5EF4-FFF2-40B4-BE49-F238E27FC236}">
                <a16:creationId xmlns:a16="http://schemas.microsoft.com/office/drawing/2014/main" id="{C21DC4D6-EED6-45AF-B001-0242E6E65590}"/>
              </a:ext>
            </a:extLst>
          </p:cNvPr>
          <p:cNvGraphicFramePr>
            <a:graphicFrameLocks noGrp="1"/>
          </p:cNvGraphicFramePr>
          <p:nvPr>
            <p:extLst>
              <p:ext uri="{D42A27DB-BD31-4B8C-83A1-F6EECF244321}">
                <p14:modId xmlns:p14="http://schemas.microsoft.com/office/powerpoint/2010/main" val="2010510112"/>
              </p:ext>
            </p:extLst>
          </p:nvPr>
        </p:nvGraphicFramePr>
        <p:xfrm>
          <a:off x="338743" y="1721931"/>
          <a:ext cx="11514513" cy="3383280"/>
        </p:xfrm>
        <a:graphic>
          <a:graphicData uri="http://schemas.openxmlformats.org/drawingml/2006/table">
            <a:tbl>
              <a:tblPr firstRow="1" bandRow="1">
                <a:tableStyleId>{5C22544A-7EE6-4342-B048-85BDC9FD1C3A}</a:tableStyleId>
              </a:tblPr>
              <a:tblGrid>
                <a:gridCol w="2361951">
                  <a:extLst>
                    <a:ext uri="{9D8B030D-6E8A-4147-A177-3AD203B41FA5}">
                      <a16:colId xmlns:a16="http://schemas.microsoft.com/office/drawing/2014/main" val="23401027"/>
                    </a:ext>
                  </a:extLst>
                </a:gridCol>
                <a:gridCol w="9152562">
                  <a:extLst>
                    <a:ext uri="{9D8B030D-6E8A-4147-A177-3AD203B41FA5}">
                      <a16:colId xmlns:a16="http://schemas.microsoft.com/office/drawing/2014/main" val="3574519150"/>
                    </a:ext>
                  </a:extLst>
                </a:gridCol>
              </a:tblGrid>
              <a:tr h="1111933">
                <a:tc>
                  <a:txBody>
                    <a:bodyPr/>
                    <a:lstStyle/>
                    <a:p>
                      <a:r>
                        <a:rPr lang="en-NZ" b="0" dirty="0">
                          <a:solidFill>
                            <a:schemeClr val="tx1"/>
                          </a:solidFill>
                          <a:latin typeface="Bahnschrift Light" panose="020B0502040204020203" pitchFamily="34" charset="0"/>
                        </a:rPr>
                        <a:t>Usability</a:t>
                      </a:r>
                    </a:p>
                  </a:txBody>
                  <a:tcPr>
                    <a:solidFill>
                      <a:srgbClr val="D8F8D8"/>
                    </a:solidFill>
                  </a:tcPr>
                </a:tc>
                <a:tc>
                  <a:txBody>
                    <a:bodyPr/>
                    <a:lstStyle/>
                    <a:p>
                      <a:r>
                        <a:rPr lang="en-NZ" b="0" dirty="0">
                          <a:solidFill>
                            <a:schemeClr val="tx1"/>
                          </a:solidFill>
                          <a:latin typeface="Bahnschrift Light" panose="020B0502040204020203" pitchFamily="34" charset="0"/>
                        </a:rPr>
                        <a:t>The program is suitable for a wide audience as it is easy to understand and use. No technical knowledge is required because all instructions are clearly and succinctly spelled out at each stage. The program was tested for usability with the help of a volunteer and many improvements were made based on feedback received during that process. User inputs have been constructed in a way that makes is difficult to make the program crash, even when the user enter unexpected or invalid data.</a:t>
                      </a:r>
                    </a:p>
                    <a:p>
                      <a:endParaRPr lang="en-NZ" b="0" dirty="0">
                        <a:solidFill>
                          <a:schemeClr val="tx1"/>
                        </a:solidFill>
                        <a:latin typeface="Bahnschrift Light" panose="020B0502040204020203" pitchFamily="34" charset="0"/>
                      </a:endParaRPr>
                    </a:p>
                    <a:p>
                      <a:r>
                        <a:rPr lang="en-NZ" b="0" dirty="0">
                          <a:solidFill>
                            <a:schemeClr val="tx1"/>
                          </a:solidFill>
                          <a:latin typeface="Bahnschrift Light" panose="020B0502040204020203" pitchFamily="34" charset="0"/>
                        </a:rPr>
                        <a:t>Usability involves insuring that the program is easy to use, There are a number of elements involved in creating an outcome that is easy to use and these include user freedom, flexibility, error prevention and control, and help and documentation. My program allows users to enter amounts as fractions or ‘normal’ numbers. It also copes with a wide range of potential units and errors.</a:t>
                      </a:r>
                    </a:p>
                  </a:txBody>
                  <a:tcPr>
                    <a:solidFill>
                      <a:srgbClr val="D8F8D8"/>
                    </a:solidFill>
                  </a:tcPr>
                </a:tc>
                <a:extLst>
                  <a:ext uri="{0D108BD9-81ED-4DB2-BD59-A6C34878D82A}">
                    <a16:rowId xmlns:a16="http://schemas.microsoft.com/office/drawing/2014/main" val="3346209278"/>
                  </a:ext>
                </a:extLst>
              </a:tr>
            </a:tbl>
          </a:graphicData>
        </a:graphic>
      </p:graphicFrame>
      <p:sp>
        <p:nvSpPr>
          <p:cNvPr id="5" name="TextBox 4">
            <a:extLst>
              <a:ext uri="{FF2B5EF4-FFF2-40B4-BE49-F238E27FC236}">
                <a16:creationId xmlns:a16="http://schemas.microsoft.com/office/drawing/2014/main" id="{0EFE3FA4-C2D6-445B-A426-9CDEC771D4E0}"/>
              </a:ext>
            </a:extLst>
          </p:cNvPr>
          <p:cNvSpPr txBox="1"/>
          <p:nvPr/>
        </p:nvSpPr>
        <p:spPr>
          <a:xfrm>
            <a:off x="838200" y="1111568"/>
            <a:ext cx="9982199" cy="369332"/>
          </a:xfrm>
          <a:prstGeom prst="rect">
            <a:avLst/>
          </a:prstGeom>
          <a:noFill/>
        </p:spPr>
        <p:txBody>
          <a:bodyPr wrap="square" rtlCol="0">
            <a:spAutoFit/>
          </a:bodyPr>
          <a:lstStyle/>
          <a:p>
            <a:r>
              <a:rPr lang="en-NZ" dirty="0">
                <a:latin typeface="Bahnschrift Light" panose="020B0502040204020203" pitchFamily="34" charset="0"/>
              </a:rPr>
              <a:t>Discuss how the implications have been addressed in your code</a:t>
            </a:r>
          </a:p>
        </p:txBody>
      </p:sp>
    </p:spTree>
    <p:extLst>
      <p:ext uri="{BB962C8B-B14F-4D97-AF65-F5344CB8AC3E}">
        <p14:creationId xmlns:p14="http://schemas.microsoft.com/office/powerpoint/2010/main" val="1863514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p:txBody>
          <a:bodyPr/>
          <a:lstStyle/>
          <a:p>
            <a:r>
              <a:rPr lang="en-NZ" b="1"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590922"/>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
        <p:nvSpPr>
          <p:cNvPr id="6" name="TextBox 5">
            <a:extLst>
              <a:ext uri="{FF2B5EF4-FFF2-40B4-BE49-F238E27FC236}">
                <a16:creationId xmlns:a16="http://schemas.microsoft.com/office/drawing/2014/main" id="{B7BE7E4E-2E6B-4FB1-B5E4-10A5C8BDFD6E}"/>
              </a:ext>
            </a:extLst>
          </p:cNvPr>
          <p:cNvSpPr txBox="1"/>
          <p:nvPr/>
        </p:nvSpPr>
        <p:spPr>
          <a:xfrm>
            <a:off x="838200" y="2547153"/>
            <a:ext cx="9982199" cy="2585323"/>
          </a:xfrm>
          <a:prstGeom prst="rect">
            <a:avLst/>
          </a:prstGeom>
          <a:noFill/>
        </p:spPr>
        <p:txBody>
          <a:bodyPr wrap="square" rtlCol="0">
            <a:spAutoFit/>
          </a:bodyPr>
          <a:lstStyle/>
          <a:p>
            <a:pPr marL="285750" indent="-285750">
              <a:buFont typeface="Arial" panose="020B0604020202020204" pitchFamily="34" charset="0"/>
              <a:buChar char="•"/>
            </a:pPr>
            <a:r>
              <a:rPr lang="en-NZ" dirty="0">
                <a:latin typeface="Bahnschrift Light" panose="020B0502040204020203" pitchFamily="34" charset="0"/>
              </a:rPr>
              <a:t>I planned to create a ‘Recipe Moderniser’ program using Python. The program meets my objective of making it easy to convert historic measures such as cups, teaspoons, and tablespoons into grams and millilitres. It also enables the user to easily scale required quantities up or down.</a:t>
            </a:r>
          </a:p>
          <a:p>
            <a:pPr marL="285750" indent="-285750">
              <a:buFont typeface="Arial" panose="020B0604020202020204" pitchFamily="34" charset="0"/>
              <a:buChar char="•"/>
            </a:pPr>
            <a:r>
              <a:rPr lang="en-NZ" dirty="0">
                <a:latin typeface="Bahnschrift Light" panose="020B0502040204020203" pitchFamily="34" charset="0"/>
              </a:rPr>
              <a:t>To do this I followed the process, I planned, tested and trialled its individual components and then later as a whole working program</a:t>
            </a:r>
          </a:p>
          <a:p>
            <a:pPr marL="285750" indent="-285750">
              <a:buFont typeface="Arial" panose="020B0604020202020204" pitchFamily="34" charset="0"/>
              <a:buChar char="•"/>
            </a:pPr>
            <a:r>
              <a:rPr lang="en-NZ" dirty="0">
                <a:latin typeface="Bahnschrift Light" panose="020B0502040204020203" pitchFamily="34" charset="0"/>
              </a:rPr>
              <a:t>By decomposing the problem, I was able to plan my program efficiently and was able to focus on creating and testing small components of code. Each of these components was thoroughly tested during and after construction</a:t>
            </a:r>
          </a:p>
        </p:txBody>
      </p:sp>
    </p:spTree>
    <p:extLst>
      <p:ext uri="{BB962C8B-B14F-4D97-AF65-F5344CB8AC3E}">
        <p14:creationId xmlns:p14="http://schemas.microsoft.com/office/powerpoint/2010/main" val="27713858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p:txBody>
          <a:bodyPr/>
          <a:lstStyle/>
          <a:p>
            <a:r>
              <a:rPr lang="en-NZ" b="1"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590922"/>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
        <p:nvSpPr>
          <p:cNvPr id="6" name="TextBox 5">
            <a:extLst>
              <a:ext uri="{FF2B5EF4-FFF2-40B4-BE49-F238E27FC236}">
                <a16:creationId xmlns:a16="http://schemas.microsoft.com/office/drawing/2014/main" id="{B7BE7E4E-2E6B-4FB1-B5E4-10A5C8BDFD6E}"/>
              </a:ext>
            </a:extLst>
          </p:cNvPr>
          <p:cNvSpPr txBox="1"/>
          <p:nvPr/>
        </p:nvSpPr>
        <p:spPr>
          <a:xfrm>
            <a:off x="838200" y="2547153"/>
            <a:ext cx="9982199" cy="2862322"/>
          </a:xfrm>
          <a:prstGeom prst="rect">
            <a:avLst/>
          </a:prstGeom>
          <a:noFill/>
        </p:spPr>
        <p:txBody>
          <a:bodyPr wrap="square" rtlCol="0">
            <a:spAutoFit/>
          </a:bodyPr>
          <a:lstStyle/>
          <a:p>
            <a:pPr marL="285750" indent="-285750">
              <a:buFont typeface="Arial" panose="020B0604020202020204" pitchFamily="34" charset="0"/>
              <a:buChar char="•"/>
            </a:pPr>
            <a:r>
              <a:rPr lang="en-NZ" dirty="0">
                <a:latin typeface="Bahnschrift Light" panose="020B0502040204020203" pitchFamily="34" charset="0"/>
              </a:rPr>
              <a:t>By testing I was able to find and fic the flaws in my program before combining them into the full program</a:t>
            </a:r>
          </a:p>
          <a:p>
            <a:pPr marL="285750" indent="-285750">
              <a:buFont typeface="Arial" panose="020B0604020202020204" pitchFamily="34" charset="0"/>
              <a:buChar char="•"/>
            </a:pPr>
            <a:r>
              <a:rPr lang="en-NZ" dirty="0">
                <a:latin typeface="Bahnschrift Light" panose="020B0502040204020203" pitchFamily="34" charset="0"/>
              </a:rPr>
              <a:t>Having a volunteer (Mr Baker’s mum) test my program enabled me to further improve it’s functionality and get ideas about how to make it better which raised the reliability and quality of the finished program.</a:t>
            </a:r>
          </a:p>
          <a:p>
            <a:pPr marL="285750" indent="-285750">
              <a:buFont typeface="Arial" panose="020B0604020202020204" pitchFamily="34" charset="0"/>
              <a:buChar char="•"/>
            </a:pPr>
            <a:r>
              <a:rPr lang="en-NZ" dirty="0">
                <a:latin typeface="Bahnschrift Light" panose="020B0502040204020203" pitchFamily="34" charset="0"/>
              </a:rPr>
              <a:t>User feedback enabled me to look at the program from a non-programmer’s point of view. This, combined with the information I got from the earlier planning, testing, and trialling enabled me to produce a high-quality outcome.</a:t>
            </a:r>
          </a:p>
          <a:p>
            <a:pPr marL="285750" indent="-285750">
              <a:buFont typeface="Arial" panose="020B0604020202020204" pitchFamily="34" charset="0"/>
              <a:buChar char="•"/>
            </a:pPr>
            <a:r>
              <a:rPr lang="en-NZ" dirty="0">
                <a:latin typeface="Bahnschrift Light" panose="020B0502040204020203" pitchFamily="34" charset="0"/>
              </a:rPr>
              <a:t>I tested my code using </a:t>
            </a:r>
            <a:r>
              <a:rPr lang="en-NZ" dirty="0">
                <a:latin typeface="Bahnschrift Light" panose="020B0502040204020203" pitchFamily="34" charset="0"/>
                <a:hlinkClick r:id="rId2"/>
              </a:rPr>
              <a:t>http://pep8online.com/</a:t>
            </a:r>
            <a:r>
              <a:rPr lang="en-NZ" dirty="0">
                <a:latin typeface="Bahnschrift Light" panose="020B0502040204020203" pitchFamily="34" charset="0"/>
              </a:rPr>
              <a:t> to make sure that it met the conventions regarding spacing and layout – see on next page</a:t>
            </a:r>
          </a:p>
        </p:txBody>
      </p:sp>
    </p:spTree>
    <p:extLst>
      <p:ext uri="{BB962C8B-B14F-4D97-AF65-F5344CB8AC3E}">
        <p14:creationId xmlns:p14="http://schemas.microsoft.com/office/powerpoint/2010/main" val="3472878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p:txBody>
          <a:bodyPr/>
          <a:lstStyle/>
          <a:p>
            <a:r>
              <a:rPr lang="en-NZ" b="1" dirty="0"/>
              <a:t>Final Discussion:</a:t>
            </a:r>
          </a:p>
        </p:txBody>
      </p:sp>
      <p:pic>
        <p:nvPicPr>
          <p:cNvPr id="5" name="Picture 4">
            <a:extLst>
              <a:ext uri="{FF2B5EF4-FFF2-40B4-BE49-F238E27FC236}">
                <a16:creationId xmlns:a16="http://schemas.microsoft.com/office/drawing/2014/main" id="{945E3F85-D83F-466A-9DEB-BB1AC2ADD5DB}"/>
              </a:ext>
            </a:extLst>
          </p:cNvPr>
          <p:cNvPicPr>
            <a:picLocks noChangeAspect="1"/>
          </p:cNvPicPr>
          <p:nvPr/>
        </p:nvPicPr>
        <p:blipFill>
          <a:blip r:embed="rId2"/>
          <a:stretch>
            <a:fillRect/>
          </a:stretch>
        </p:blipFill>
        <p:spPr>
          <a:xfrm>
            <a:off x="2463146" y="1734804"/>
            <a:ext cx="7265707" cy="4748632"/>
          </a:xfrm>
          <a:prstGeom prst="rect">
            <a:avLst/>
          </a:prstGeom>
        </p:spPr>
      </p:pic>
      <p:sp>
        <p:nvSpPr>
          <p:cNvPr id="6" name="TextBox 5">
            <a:extLst>
              <a:ext uri="{FF2B5EF4-FFF2-40B4-BE49-F238E27FC236}">
                <a16:creationId xmlns:a16="http://schemas.microsoft.com/office/drawing/2014/main" id="{1084265D-08FE-42B5-AB99-8CC87B0D3BA1}"/>
              </a:ext>
            </a:extLst>
          </p:cNvPr>
          <p:cNvSpPr txBox="1"/>
          <p:nvPr/>
        </p:nvSpPr>
        <p:spPr>
          <a:xfrm>
            <a:off x="5655732" y="743250"/>
            <a:ext cx="5909733" cy="646331"/>
          </a:xfrm>
          <a:prstGeom prst="rect">
            <a:avLst/>
          </a:prstGeom>
          <a:noFill/>
        </p:spPr>
        <p:txBody>
          <a:bodyPr wrap="square" rtlCol="0">
            <a:spAutoFit/>
          </a:bodyPr>
          <a:lstStyle/>
          <a:p>
            <a:r>
              <a:rPr lang="en-NZ" dirty="0">
                <a:latin typeface="Bahnschrift Light" panose="020B0502040204020203" pitchFamily="34" charset="0"/>
              </a:rPr>
              <a:t>I checked that my code met the PEP8 standards using </a:t>
            </a:r>
            <a:r>
              <a:rPr lang="en-NZ" dirty="0">
                <a:latin typeface="Bahnschrift Light" panose="020B0502040204020203" pitchFamily="34" charset="0"/>
                <a:hlinkClick r:id="rId3"/>
              </a:rPr>
              <a:t>http://pep8online.com/</a:t>
            </a:r>
            <a:r>
              <a:rPr lang="en-NZ" dirty="0">
                <a:latin typeface="Bahnschrift Light" panose="020B0502040204020203" pitchFamily="34" charset="0"/>
              </a:rPr>
              <a:t> </a:t>
            </a:r>
          </a:p>
        </p:txBody>
      </p:sp>
    </p:spTree>
    <p:extLst>
      <p:ext uri="{BB962C8B-B14F-4D97-AF65-F5344CB8AC3E}">
        <p14:creationId xmlns:p14="http://schemas.microsoft.com/office/powerpoint/2010/main" val="227615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4:</a:t>
            </a:r>
          </a:p>
        </p:txBody>
      </p:sp>
      <p:sp>
        <p:nvSpPr>
          <p:cNvPr id="6" name="TextBox 5">
            <a:extLst>
              <a:ext uri="{FF2B5EF4-FFF2-40B4-BE49-F238E27FC236}">
                <a16:creationId xmlns:a16="http://schemas.microsoft.com/office/drawing/2014/main" id="{5388722E-3090-45B2-B2DB-E893F8DC78D2}"/>
              </a:ext>
            </a:extLst>
          </p:cNvPr>
          <p:cNvSpPr txBox="1"/>
          <p:nvPr/>
        </p:nvSpPr>
        <p:spPr>
          <a:xfrm>
            <a:off x="838200" y="1690688"/>
            <a:ext cx="3789295" cy="2862322"/>
          </a:xfrm>
          <a:prstGeom prst="rect">
            <a:avLst/>
          </a:prstGeom>
          <a:noFill/>
        </p:spPr>
        <p:txBody>
          <a:bodyPr wrap="square" rtlCol="0">
            <a:spAutoFit/>
          </a:bodyPr>
          <a:lstStyle/>
          <a:p>
            <a:r>
              <a:rPr lang="en-NZ" dirty="0">
                <a:latin typeface="Bahnschrift Light" panose="020B0502040204020203" pitchFamily="34" charset="0"/>
              </a:rPr>
              <a:t>Managing my version control this way provided an efficient, clearly documented record of my progress and task completion. The repository also provided a complete backup of my project code at every stage. I was easily able to find my components to adapt and reuse throughout the project.</a:t>
            </a:r>
          </a:p>
        </p:txBody>
      </p:sp>
      <p:pic>
        <p:nvPicPr>
          <p:cNvPr id="4" name="Picture 3">
            <a:extLst>
              <a:ext uri="{FF2B5EF4-FFF2-40B4-BE49-F238E27FC236}">
                <a16:creationId xmlns:a16="http://schemas.microsoft.com/office/drawing/2014/main" id="{BF6BAF1B-9F98-453D-9372-7E5AA5793716}"/>
              </a:ext>
            </a:extLst>
          </p:cNvPr>
          <p:cNvPicPr>
            <a:picLocks noChangeAspect="1"/>
          </p:cNvPicPr>
          <p:nvPr/>
        </p:nvPicPr>
        <p:blipFill>
          <a:blip r:embed="rId2"/>
          <a:stretch>
            <a:fillRect/>
          </a:stretch>
        </p:blipFill>
        <p:spPr>
          <a:xfrm>
            <a:off x="4931297" y="1491978"/>
            <a:ext cx="6523770" cy="3874043"/>
          </a:xfrm>
          <a:prstGeom prst="rect">
            <a:avLst/>
          </a:prstGeom>
        </p:spPr>
      </p:pic>
    </p:spTree>
    <p:extLst>
      <p:ext uri="{BB962C8B-B14F-4D97-AF65-F5344CB8AC3E}">
        <p14:creationId xmlns:p14="http://schemas.microsoft.com/office/powerpoint/2010/main" val="100557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p:txBody>
          <a:bodyPr/>
          <a:lstStyle/>
          <a:p>
            <a:r>
              <a:rPr lang="en-NZ" b="1" dirty="0"/>
              <a:t>Version Control Evidence 5:</a:t>
            </a:r>
          </a:p>
        </p:txBody>
      </p:sp>
      <p:sp>
        <p:nvSpPr>
          <p:cNvPr id="6" name="TextBox 5">
            <a:extLst>
              <a:ext uri="{FF2B5EF4-FFF2-40B4-BE49-F238E27FC236}">
                <a16:creationId xmlns:a16="http://schemas.microsoft.com/office/drawing/2014/main" id="{5388722E-3090-45B2-B2DB-E893F8DC78D2}"/>
              </a:ext>
            </a:extLst>
          </p:cNvPr>
          <p:cNvSpPr txBox="1"/>
          <p:nvPr/>
        </p:nvSpPr>
        <p:spPr>
          <a:xfrm>
            <a:off x="838200" y="1690688"/>
            <a:ext cx="3789295" cy="2585323"/>
          </a:xfrm>
          <a:prstGeom prst="rect">
            <a:avLst/>
          </a:prstGeom>
          <a:noFill/>
        </p:spPr>
        <p:txBody>
          <a:bodyPr wrap="square" rtlCol="0">
            <a:spAutoFit/>
          </a:bodyPr>
          <a:lstStyle/>
          <a:p>
            <a:r>
              <a:rPr lang="en-NZ" dirty="0">
                <a:latin typeface="Bahnschrift Light" panose="020B0502040204020203" pitchFamily="34" charset="0"/>
              </a:rPr>
              <a:t>Getting back to my </a:t>
            </a:r>
            <a:r>
              <a:rPr lang="en-NZ" dirty="0" err="1">
                <a:latin typeface="Bahnschrift Light" panose="020B0502040204020203" pitchFamily="34" charset="0"/>
              </a:rPr>
              <a:t>Gists</a:t>
            </a:r>
            <a:r>
              <a:rPr lang="en-NZ" dirty="0">
                <a:latin typeface="Bahnschrift Light" panose="020B0502040204020203" pitchFamily="34" charset="0"/>
              </a:rPr>
              <a:t>, I log back into my GitHub account and then from the menu “Your </a:t>
            </a:r>
            <a:r>
              <a:rPr lang="en-NZ" dirty="0" err="1">
                <a:latin typeface="Bahnschrift Light" panose="020B0502040204020203" pitchFamily="34" charset="0"/>
              </a:rPr>
              <a:t>Gists</a:t>
            </a:r>
            <a:r>
              <a:rPr lang="en-NZ" dirty="0">
                <a:latin typeface="Bahnschrift Light" panose="020B0502040204020203" pitchFamily="34" charset="0"/>
              </a:rPr>
              <a:t>”</a:t>
            </a:r>
          </a:p>
          <a:p>
            <a:endParaRPr lang="en-NZ" dirty="0">
              <a:latin typeface="Bahnschrift Light" panose="020B0502040204020203" pitchFamily="34" charset="0"/>
            </a:endParaRPr>
          </a:p>
          <a:p>
            <a:r>
              <a:rPr lang="en-NZ" dirty="0">
                <a:latin typeface="Bahnschrift Light" panose="020B0502040204020203" pitchFamily="34" charset="0"/>
              </a:rPr>
              <a:t>This is how I can go back and view previously uploaded </a:t>
            </a:r>
            <a:r>
              <a:rPr lang="en-NZ" dirty="0" err="1">
                <a:latin typeface="Bahnschrift Light" panose="020B0502040204020203" pitchFamily="34" charset="0"/>
              </a:rPr>
              <a:t>Gists</a:t>
            </a:r>
            <a:endParaRPr lang="en-NZ" dirty="0">
              <a:latin typeface="Bahnschrift Light" panose="020B0502040204020203" pitchFamily="34" charset="0"/>
            </a:endParaRPr>
          </a:p>
          <a:p>
            <a:endParaRPr lang="en-NZ" dirty="0">
              <a:latin typeface="Bahnschrift Light" panose="020B0502040204020203" pitchFamily="34" charset="0"/>
            </a:endParaRPr>
          </a:p>
          <a:p>
            <a:r>
              <a:rPr lang="en-NZ" dirty="0">
                <a:latin typeface="Bahnschrift Light" panose="020B0502040204020203" pitchFamily="34" charset="0"/>
              </a:rPr>
              <a:t>Or I can access them here:</a:t>
            </a:r>
          </a:p>
          <a:p>
            <a:r>
              <a:rPr lang="en-NZ" dirty="0">
                <a:hlinkClick r:id="rId2"/>
              </a:rPr>
              <a:t>https://gist.github.com/jorgensena</a:t>
            </a:r>
            <a:r>
              <a:rPr lang="en-NZ" dirty="0">
                <a:latin typeface="Bahnschrift Light" panose="020B0502040204020203" pitchFamily="34" charset="0"/>
              </a:rPr>
              <a:t> </a:t>
            </a:r>
          </a:p>
        </p:txBody>
      </p:sp>
      <p:pic>
        <p:nvPicPr>
          <p:cNvPr id="5" name="Picture 4">
            <a:extLst>
              <a:ext uri="{FF2B5EF4-FFF2-40B4-BE49-F238E27FC236}">
                <a16:creationId xmlns:a16="http://schemas.microsoft.com/office/drawing/2014/main" id="{1A3E8022-E93E-4069-A9BC-4E2A69F40096}"/>
              </a:ext>
            </a:extLst>
          </p:cNvPr>
          <p:cNvPicPr>
            <a:picLocks noChangeAspect="1"/>
          </p:cNvPicPr>
          <p:nvPr/>
        </p:nvPicPr>
        <p:blipFill>
          <a:blip r:embed="rId3"/>
          <a:stretch>
            <a:fillRect/>
          </a:stretch>
        </p:blipFill>
        <p:spPr>
          <a:xfrm>
            <a:off x="4942939" y="1387657"/>
            <a:ext cx="6516009" cy="4963218"/>
          </a:xfrm>
          <a:prstGeom prst="rect">
            <a:avLst/>
          </a:prstGeom>
        </p:spPr>
      </p:pic>
      <p:sp>
        <p:nvSpPr>
          <p:cNvPr id="7" name="Rectangle 6">
            <a:extLst>
              <a:ext uri="{FF2B5EF4-FFF2-40B4-BE49-F238E27FC236}">
                <a16:creationId xmlns:a16="http://schemas.microsoft.com/office/drawing/2014/main" id="{AAE589C6-7445-4E64-9408-F2C42DB220EA}"/>
              </a:ext>
            </a:extLst>
          </p:cNvPr>
          <p:cNvSpPr/>
          <p:nvPr/>
        </p:nvSpPr>
        <p:spPr>
          <a:xfrm>
            <a:off x="9078273" y="2701028"/>
            <a:ext cx="1034991" cy="316492"/>
          </a:xfrm>
          <a:prstGeom prst="rect">
            <a:avLst/>
          </a:prstGeom>
          <a:noFill/>
          <a:ln w="38100">
            <a:solidFill>
              <a:srgbClr val="94E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Tree>
    <p:extLst>
      <p:ext uri="{BB962C8B-B14F-4D97-AF65-F5344CB8AC3E}">
        <p14:creationId xmlns:p14="http://schemas.microsoft.com/office/powerpoint/2010/main" val="426202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3301</TotalTime>
  <Words>5112</Words>
  <Application>Microsoft Office PowerPoint</Application>
  <PresentationFormat>Widescreen</PresentationFormat>
  <Paragraphs>771</Paragraphs>
  <Slides>79</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Bahnschrift Light</vt:lpstr>
      <vt:lpstr>Calibri</vt:lpstr>
      <vt:lpstr>Calibri Light</vt:lpstr>
      <vt:lpstr>Wingdings</vt:lpstr>
      <vt:lpstr>Office Theme</vt:lpstr>
      <vt:lpstr>AS91896(2.7) &amp; AS91887(2.8) Documentation</vt:lpstr>
      <vt:lpstr>Links:</vt:lpstr>
      <vt:lpstr>Relevant Implications:</vt:lpstr>
      <vt:lpstr>Decomposition:</vt:lpstr>
      <vt:lpstr>Version Control Evidence 1:</vt:lpstr>
      <vt:lpstr>Version Control Evidence 2:</vt:lpstr>
      <vt:lpstr>Version Control Evidence 3:</vt:lpstr>
      <vt:lpstr>Version Control Evidence 4:</vt:lpstr>
      <vt:lpstr>Version Control Evidence 5:</vt:lpstr>
      <vt:lpstr>Version Control Evidence 5:</vt:lpstr>
      <vt:lpstr>Component 1 (Trello screenshot)</vt:lpstr>
      <vt:lpstr>Component 1 - Test Plan</vt:lpstr>
      <vt:lpstr>Component 1 – Screenshot of test</vt:lpstr>
      <vt:lpstr>Component 2 (Trello screenshot)</vt:lpstr>
      <vt:lpstr>Component 2 - Test Plan</vt:lpstr>
      <vt:lpstr>Component 2 – Screenshot of test</vt:lpstr>
      <vt:lpstr>Component 3 (Trello screenshot)</vt:lpstr>
      <vt:lpstr>Component 3 - Test Plan (servings_given)</vt:lpstr>
      <vt:lpstr>Component 3 - Test (servings_given)</vt:lpstr>
      <vt:lpstr>Component 3 - Test Plan (servings_needed)</vt:lpstr>
      <vt:lpstr>Component 3 - Test (servings_needed)</vt:lpstr>
      <vt:lpstr>Component 3 - Test Plan (whole function)</vt:lpstr>
      <vt:lpstr>Component 3 - Test Plan (whole function)</vt:lpstr>
      <vt:lpstr>Relevant Implications – Component 3:</vt:lpstr>
      <vt:lpstr>Component 4 (Trello screenshot)</vt:lpstr>
      <vt:lpstr>Component 4 - Test Plan (list_of_ingredients)</vt:lpstr>
      <vt:lpstr>Component 4 - Test (list_of_ingredients)</vt:lpstr>
      <vt:lpstr>Component 5 (Trello screenshot)</vt:lpstr>
      <vt:lpstr>Component 5 - Test Plan 1</vt:lpstr>
      <vt:lpstr>Component 5 – Test 1</vt:lpstr>
      <vt:lpstr>Component 5 - Test Plan 2</vt:lpstr>
      <vt:lpstr>Component 5 – Test 2</vt:lpstr>
      <vt:lpstr>Component 5 - Test Plan 3</vt:lpstr>
      <vt:lpstr>Component 5 – Test 3</vt:lpstr>
      <vt:lpstr>Component 6 (Trello screenshot)</vt:lpstr>
      <vt:lpstr>Component 6 - Test Plan 1</vt:lpstr>
      <vt:lpstr>Component 6 – Test 1</vt:lpstr>
      <vt:lpstr>Component 6 - Test Plan 2</vt:lpstr>
      <vt:lpstr>Component 6 – Test 2</vt:lpstr>
      <vt:lpstr>Component 7 (Trello screenshot)</vt:lpstr>
      <vt:lpstr>Component 7 - Test Plan </vt:lpstr>
      <vt:lpstr>Component 7 – Test</vt:lpstr>
      <vt:lpstr>Component 8 – conversion function  (extra refinement)</vt:lpstr>
      <vt:lpstr>Component 8 - Test Plan</vt:lpstr>
      <vt:lpstr>Component 8 – Test</vt:lpstr>
      <vt:lpstr>Assembled Outcome – Trello plan</vt:lpstr>
      <vt:lpstr>Assembled Outcome v1: Test plan 1</vt:lpstr>
      <vt:lpstr>Assembled Outcome v1: Test 1</vt:lpstr>
      <vt:lpstr>Assembled Outcome v1: Test plan 2</vt:lpstr>
      <vt:lpstr>Assembled Outcome v1: Test 2</vt:lpstr>
      <vt:lpstr>Component 9 – ingredient splitter function (extra refinement)</vt:lpstr>
      <vt:lpstr>Component 9 – ingredient splitter function (extra refinement)</vt:lpstr>
      <vt:lpstr>Assembled Outcome v2: Test plan</vt:lpstr>
      <vt:lpstr>Assembled Outcome v2: Test (a)</vt:lpstr>
      <vt:lpstr>Assembled Outcome v2: Test (b)</vt:lpstr>
      <vt:lpstr>Assembled Outcome v3: Test plan </vt:lpstr>
      <vt:lpstr>Assembled Outcome v3: Test</vt:lpstr>
      <vt:lpstr>Assembled Outcome v4: Test plan</vt:lpstr>
      <vt:lpstr>Assembled Outcome v4: Test</vt:lpstr>
      <vt:lpstr>Component 8 v2 - Test Plan</vt:lpstr>
      <vt:lpstr>Component 8 v2 - Test</vt:lpstr>
      <vt:lpstr>Assembled Outcome v5: Test plan</vt:lpstr>
      <vt:lpstr>Assembled Outcome v5: Test</vt:lpstr>
      <vt:lpstr>Assembled Outcome v5: Test</vt:lpstr>
      <vt:lpstr>Assembled Outcome v6: Test plan</vt:lpstr>
      <vt:lpstr>Assembled Outcome v6: Test</vt:lpstr>
      <vt:lpstr>Assembled Outcome v7: Test – using v6 test plan</vt:lpstr>
      <vt:lpstr>Usability Testing</vt:lpstr>
      <vt:lpstr>Usability Testing</vt:lpstr>
      <vt:lpstr>Post Usability Testing</vt:lpstr>
      <vt:lpstr>Post Usability Testing 2</vt:lpstr>
      <vt:lpstr>Post Usability Testing 3</vt:lpstr>
      <vt:lpstr>Post Usability Testing 4</vt:lpstr>
      <vt:lpstr>Post Usability Testing 5</vt:lpstr>
      <vt:lpstr>Relevant Implications:</vt:lpstr>
      <vt:lpstr>Relevant Implications:</vt:lpstr>
      <vt:lpstr>Final Discussion:</vt:lpstr>
      <vt:lpstr>Final Discussion:</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Amy Jorgensen</cp:lastModifiedBy>
  <cp:revision>9</cp:revision>
  <dcterms:created xsi:type="dcterms:W3CDTF">2020-03-13T23:52:53Z</dcterms:created>
  <dcterms:modified xsi:type="dcterms:W3CDTF">2021-09-03T05:58:55Z</dcterms:modified>
</cp:coreProperties>
</file>